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tiff" ContentType="image/tiff"/>
  <Default Extension="wmf" ContentType="image/x-wmf"/>
  <Default Extension="wdp" ContentType="image/vnd.ms-photo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84" r:id="rId5"/>
    <p:sldId id="285" r:id="rId6"/>
    <p:sldId id="286" r:id="rId7"/>
    <p:sldId id="287" r:id="rId8"/>
    <p:sldId id="291" r:id="rId9"/>
    <p:sldId id="360" r:id="rId10"/>
    <p:sldId id="361" r:id="rId11"/>
    <p:sldId id="362" r:id="rId12"/>
    <p:sldId id="364" r:id="rId13"/>
    <p:sldId id="366" r:id="rId14"/>
    <p:sldId id="296" r:id="rId15"/>
    <p:sldId id="397" r:id="rId16"/>
    <p:sldId id="398" r:id="rId17"/>
    <p:sldId id="402" r:id="rId18"/>
    <p:sldId id="299" r:id="rId19"/>
    <p:sldId id="300" r:id="rId20"/>
    <p:sldId id="308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000000"/>
    <a:srgbClr val="3C8FB1"/>
    <a:srgbClr val="0070C0"/>
    <a:srgbClr val="0750CC"/>
    <a:srgbClr val="0A93F1"/>
    <a:srgbClr val="45E859"/>
    <a:srgbClr val="FE3C6A"/>
    <a:srgbClr val="FDB11D"/>
    <a:srgbClr val="049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93699"/>
  </p:normalViewPr>
  <p:slideViewPr>
    <p:cSldViewPr snapToGrid="0" snapToObjects="1">
      <p:cViewPr>
        <p:scale>
          <a:sx n="75" d="100"/>
          <a:sy n="75" d="100"/>
        </p:scale>
        <p:origin x="96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EBBA0-8F9C-420E-9C06-9DFC2066FD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FF28A-B27E-4DF3-B58C-0DC9C748E5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FF28A-B27E-4DF3-B58C-0DC9C748E5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FF28A-B27E-4DF3-B58C-0DC9C748E5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FF28A-B27E-4DF3-B58C-0DC9C748E5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NUL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893865" y="1151488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 userDrawn="1">
            <p:ph type="body" sz="quarter" idx="14"/>
          </p:nvPr>
        </p:nvSpPr>
        <p:spPr>
          <a:xfrm>
            <a:off x="893865" y="2193248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 userDrawn="1">
            <p:ph type="body" sz="quarter" idx="15"/>
          </p:nvPr>
        </p:nvSpPr>
        <p:spPr>
          <a:xfrm>
            <a:off x="893865" y="3056880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pic>
        <p:nvPicPr>
          <p:cNvPr id="15" name="Fade-Alan Walker">
            <a:hlinkClick r:id="" action="ppaction://media"/>
          </p:cNvPr>
          <p:cNvPicPr>
            <a:picLocks noChangeAspect="1"/>
          </p:cNvPicPr>
          <p:nvPr userDrawn="1">
            <a:audioFile r:link="rId3"/>
            <p:extLst>
              <p:ext uri="{DAA4B4D4-6D71-4841-9C94-3DE7FCFB9230}">
                <p14:media xmlns:p14="http://schemas.microsoft.com/office/powerpoint/2010/main" r:embed="rId4">
                  <p14:trim end="5652.70019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3899" y="-149090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9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"/>
          <p:cNvSpPr/>
          <p:nvPr userDrawn="1"/>
        </p:nvSpPr>
        <p:spPr>
          <a:xfrm rot="10445735" flipV="1">
            <a:off x="-5656697" y="-4218038"/>
            <a:ext cx="18689444" cy="1162960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椭圆 1"/>
          <p:cNvSpPr/>
          <p:nvPr userDrawn="1"/>
        </p:nvSpPr>
        <p:spPr>
          <a:xfrm rot="12345314" flipV="1">
            <a:off x="-6154785" y="-4218038"/>
            <a:ext cx="18689444" cy="1162960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9" name="文本占位符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775942" y="550118"/>
            <a:ext cx="970383" cy="652366"/>
          </a:xfrm>
          <a:prstGeom prst="rect">
            <a:avLst/>
          </a:prstGeom>
          <a:noFill/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rgbClr val="3C8FB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0" name="文本占位符 5"/>
          <p:cNvSpPr>
            <a:spLocks noGrp="1"/>
          </p:cNvSpPr>
          <p:nvPr userDrawn="1">
            <p:ph type="body" sz="quarter" idx="13"/>
          </p:nvPr>
        </p:nvSpPr>
        <p:spPr>
          <a:xfrm>
            <a:off x="7886025" y="550118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rgbClr val="3C8FB1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build="p">
        <p:tmplLst>
          <p:tmpl lvl="0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"/>
          <p:cNvSpPr/>
          <p:nvPr userDrawn="1"/>
        </p:nvSpPr>
        <p:spPr>
          <a:xfrm rot="6072098">
            <a:off x="640154" y="-1326755"/>
            <a:ext cx="16807302" cy="878125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1225076" y="-1149985"/>
            <a:ext cx="16856568" cy="93837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0" y="363635"/>
            <a:ext cx="970383" cy="652366"/>
          </a:xfrm>
          <a:prstGeom prst="rect">
            <a:avLst/>
          </a:prstGeom>
          <a:noFill/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427583" y="3636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2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build="p">
        <p:tmplLst>
          <p:tmpl lvl="0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865" l="9955" r="100000">
                        <a14:foregroundMark x1="53751" y1="85912" x2="46249" y2="87948"/>
                        <a14:backgroundMark x1="54907" y1="80945" x2="41568" y2="81678"/>
                        <a14:backgroundMark x1="66215" y1="54112" x2="56881" y2="54927"/>
                        <a14:backgroundMark x1="63395" y1="54601" x2="58432" y2="62744"/>
                        <a14:backgroundMark x1="99464" y1="11808" x2="94952" y2="6433"/>
                      </a14:backgroundRemoval>
                    </a14:imgEffect>
                  </a14:imgLayer>
                </a14:imgProps>
              </a:ext>
            </a:extLst>
          </a:blip>
          <a:srcRect l="43958" b="6481"/>
          <a:stretch>
            <a:fillRect/>
          </a:stretch>
        </p:blipFill>
        <p:spPr>
          <a:xfrm flipH="1">
            <a:off x="-4" y="1987209"/>
            <a:ext cx="5222344" cy="4902013"/>
          </a:xfrm>
          <a:prstGeom prst="rect">
            <a:avLst/>
          </a:prstGeom>
        </p:spPr>
      </p:pic>
      <p:sp>
        <p:nvSpPr>
          <p:cNvPr id="23" name="文本占位符 5"/>
          <p:cNvSpPr txBox="1"/>
          <p:nvPr userDrawn="1"/>
        </p:nvSpPr>
        <p:spPr>
          <a:xfrm>
            <a:off x="1998445" y="1487315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279400" dist="165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24" name="文本占位符 5"/>
          <p:cNvSpPr txBox="1"/>
          <p:nvPr userDrawn="1"/>
        </p:nvSpPr>
        <p:spPr>
          <a:xfrm>
            <a:off x="1998444" y="2351037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279400" dist="165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279400" dist="165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27" name="文本占位符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77075" y="1151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 userDrawn="1">
            <p:ph type="body" sz="quarter" idx="13"/>
          </p:nvPr>
        </p:nvSpPr>
        <p:spPr>
          <a:xfrm>
            <a:off x="7912100" y="1254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77075" y="19854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 userDrawn="1">
            <p:ph type="body" sz="quarter" idx="15"/>
          </p:nvPr>
        </p:nvSpPr>
        <p:spPr>
          <a:xfrm>
            <a:off x="7912100" y="20888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1" name="文本占位符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077075" y="27422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2" name="文本占位符 5"/>
          <p:cNvSpPr>
            <a:spLocks noGrp="1"/>
          </p:cNvSpPr>
          <p:nvPr userDrawn="1">
            <p:ph type="body" sz="quarter" idx="17"/>
          </p:nvPr>
        </p:nvSpPr>
        <p:spPr>
          <a:xfrm>
            <a:off x="7912100" y="28455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3" name="文本占位符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77075" y="35763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4" name="文本占位符 5"/>
          <p:cNvSpPr>
            <a:spLocks noGrp="1"/>
          </p:cNvSpPr>
          <p:nvPr userDrawn="1">
            <p:ph type="body" sz="quarter" idx="19"/>
          </p:nvPr>
        </p:nvSpPr>
        <p:spPr>
          <a:xfrm>
            <a:off x="7912100" y="36796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077075" y="44104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6" name="文本占位符 5"/>
          <p:cNvSpPr>
            <a:spLocks noGrp="1"/>
          </p:cNvSpPr>
          <p:nvPr userDrawn="1">
            <p:ph type="body" sz="quarter" idx="21"/>
          </p:nvPr>
        </p:nvSpPr>
        <p:spPr>
          <a:xfrm>
            <a:off x="7912100" y="45137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7" name="文本占位符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077075" y="524447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8" name="文本占位符 5"/>
          <p:cNvSpPr>
            <a:spLocks noGrp="1"/>
          </p:cNvSpPr>
          <p:nvPr userDrawn="1">
            <p:ph type="body" sz="quarter" idx="23"/>
          </p:nvPr>
        </p:nvSpPr>
        <p:spPr>
          <a:xfrm>
            <a:off x="7912100" y="534781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9" name="文本占位符 5"/>
          <p:cNvSpPr txBox="1"/>
          <p:nvPr userDrawn="1"/>
        </p:nvSpPr>
        <p:spPr>
          <a:xfrm>
            <a:off x="175687" y="1157028"/>
            <a:ext cx="4489686" cy="69411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279400" dist="165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中秀体简" panose="00020600040101010101" pitchFamily="18" charset="-122"/>
                <a:ea typeface="汉仪中秀体简" panose="00020600040101010101" pitchFamily="18" charset="-122"/>
              </a:rPr>
              <a:t>目录</a:t>
            </a:r>
            <a:endParaRPr kumimoji="1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279400" dist="165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汉仪中秀体简" panose="00020600040101010101" pitchFamily="18" charset="-122"/>
              <a:ea typeface="汉仪中秀体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200"/>
                            </p:stCondLst>
                            <p:childTnLst>
                              <p:par>
                                <p:cTn id="68" presetID="34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00"/>
                            </p:stCondLst>
                            <p:childTnLst>
                              <p:par>
                                <p:cTn id="75" presetID="34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199"/>
                            </p:stCondLst>
                            <p:childTnLst>
                              <p:par>
                                <p:cTn id="82" presetID="34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8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699"/>
                            </p:stCondLst>
                            <p:childTnLst>
                              <p:par>
                                <p:cTn id="89" presetID="34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199"/>
                            </p:stCondLst>
                            <p:childTnLst>
                              <p:par>
                                <p:cTn id="96" presetID="34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699"/>
                            </p:stCondLst>
                            <p:childTnLst>
                              <p:par>
                                <p:cTn id="103" presetID="34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34" presetClass="emph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28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28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2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4" presetClass="entr" presetSubtype="1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34" presetClass="emph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30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30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3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4" presetClass="entr" presetSubtype="1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34" presetClass="emph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32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32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32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4" presetClass="entr" presetSubtype="1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34" presetClass="emph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34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34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34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4" presetClass="entr" presetSubtype="1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34" presetClass="emph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36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36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36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4" presetClass="entr" presetSubtype="1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34" presetClass="emph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38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38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3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3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20371" y="-1819049"/>
            <a:ext cx="6858000" cy="6867525"/>
          </a:xfrm>
          <a:prstGeom prst="rect">
            <a:avLst/>
          </a:prstGeom>
        </p:spPr>
      </p:pic>
      <p:sp>
        <p:nvSpPr>
          <p:cNvPr id="8" name="文本占位符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776854" y="1831429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cs typeface="Impact" panose="020B0806030902050204" pitchFamily="34" charset="0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 userDrawn="1">
            <p:ph type="body" sz="quarter" idx="16"/>
          </p:nvPr>
        </p:nvSpPr>
        <p:spPr>
          <a:xfrm>
            <a:off x="860657" y="4204462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bg1"/>
                </a:solidFill>
                <a:latin typeface="汉仪中秀体简" panose="00020600040101010101" pitchFamily="18" charset="-122"/>
                <a:ea typeface="汉仪中秀体简" panose="00020600040101010101" pitchFamily="18" charset="-122"/>
                <a:cs typeface="汉仪中秀体简" panose="00020600040101010101" pitchFamily="18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6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 rot="21173229" flipH="1">
            <a:off x="250117" y="-3878483"/>
            <a:ext cx="15178844" cy="15488376"/>
          </a:xfrm>
          <a:custGeom>
            <a:avLst/>
            <a:gdLst>
              <a:gd name="connsiteX0" fmla="*/ 632697 w 15178844"/>
              <a:gd name="connsiteY0" fmla="*/ 536652 h 15488376"/>
              <a:gd name="connsiteX1" fmla="*/ 2475614 w 15178844"/>
              <a:gd name="connsiteY1" fmla="*/ 7231643 h 15488376"/>
              <a:gd name="connsiteX2" fmla="*/ 0 w 15178844"/>
              <a:gd name="connsiteY2" fmla="*/ 10732509 h 15488376"/>
              <a:gd name="connsiteX3" fmla="*/ 3439292 w 15178844"/>
              <a:gd name="connsiteY3" fmla="*/ 10732509 h 15488376"/>
              <a:gd name="connsiteX4" fmla="*/ 4748430 w 15178844"/>
              <a:gd name="connsiteY4" fmla="*/ 15488376 h 15488376"/>
              <a:gd name="connsiteX5" fmla="*/ 10394267 w 15178844"/>
              <a:gd name="connsiteY5" fmla="*/ 10732509 h 15488376"/>
              <a:gd name="connsiteX6" fmla="*/ 15178844 w 15178844"/>
              <a:gd name="connsiteY6" fmla="*/ 10732509 h 15488376"/>
              <a:gd name="connsiteX7" fmla="*/ 13392734 w 15178844"/>
              <a:gd name="connsiteY7" fmla="*/ 8206699 h 15488376"/>
              <a:gd name="connsiteX8" fmla="*/ 14667937 w 15178844"/>
              <a:gd name="connsiteY8" fmla="*/ 7132510 h 15488376"/>
              <a:gd name="connsiteX9" fmla="*/ 11620348 w 15178844"/>
              <a:gd name="connsiteY9" fmla="*/ 5700296 h 15488376"/>
              <a:gd name="connsiteX10" fmla="*/ 7589422 w 15178844"/>
              <a:gd name="connsiteY10" fmla="*/ 0 h 15488376"/>
              <a:gd name="connsiteX11" fmla="*/ 5569369 w 15178844"/>
              <a:gd name="connsiteY11" fmla="*/ 2856640 h 1548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78844" h="15488376">
                <a:moveTo>
                  <a:pt x="632697" y="536652"/>
                </a:moveTo>
                <a:lnTo>
                  <a:pt x="2475614" y="7231643"/>
                </a:lnTo>
                <a:lnTo>
                  <a:pt x="0" y="10732509"/>
                </a:lnTo>
                <a:lnTo>
                  <a:pt x="3439292" y="10732509"/>
                </a:lnTo>
                <a:lnTo>
                  <a:pt x="4748430" y="15488376"/>
                </a:lnTo>
                <a:lnTo>
                  <a:pt x="10394267" y="10732509"/>
                </a:lnTo>
                <a:lnTo>
                  <a:pt x="15178844" y="10732509"/>
                </a:lnTo>
                <a:lnTo>
                  <a:pt x="13392734" y="8206699"/>
                </a:lnTo>
                <a:lnTo>
                  <a:pt x="14667937" y="7132510"/>
                </a:lnTo>
                <a:lnTo>
                  <a:pt x="11620348" y="5700296"/>
                </a:lnTo>
                <a:lnTo>
                  <a:pt x="7589422" y="0"/>
                </a:lnTo>
                <a:lnTo>
                  <a:pt x="5569369" y="2856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/>
          </a:p>
        </p:txBody>
      </p:sp>
      <p:sp>
        <p:nvSpPr>
          <p:cNvPr id="7" name="文本占位符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68301" y="389035"/>
            <a:ext cx="762000" cy="652366"/>
          </a:xfrm>
          <a:prstGeom prst="rect">
            <a:avLst/>
          </a:prstGeom>
          <a:noFill/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 userDrawn="1">
            <p:ph type="body" sz="quarter" idx="13"/>
          </p:nvPr>
        </p:nvSpPr>
        <p:spPr>
          <a:xfrm>
            <a:off x="1171096" y="3890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2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0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"/>
          <p:cNvSpPr/>
          <p:nvPr userDrawn="1"/>
        </p:nvSpPr>
        <p:spPr>
          <a:xfrm rot="6626359">
            <a:off x="5067768" y="-247745"/>
            <a:ext cx="9526783" cy="878125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5400000">
            <a:off x="6871040" y="-2041876"/>
            <a:ext cx="12065257" cy="12297812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600" y="363635"/>
            <a:ext cx="970383" cy="652366"/>
          </a:xfrm>
          <a:prstGeom prst="rect">
            <a:avLst/>
          </a:prstGeom>
          <a:noFill/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465683" y="3636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2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build="p">
        <p:tmplLst>
          <p:tmpl lvl="0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"/>
          <p:cNvSpPr/>
          <p:nvPr userDrawn="1"/>
        </p:nvSpPr>
        <p:spPr>
          <a:xfrm rot="20680184">
            <a:off x="-8091435" y="161775"/>
            <a:ext cx="26490463" cy="907709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椭圆 1"/>
          <p:cNvSpPr/>
          <p:nvPr userDrawn="1"/>
        </p:nvSpPr>
        <p:spPr>
          <a:xfrm rot="9689215">
            <a:off x="-789144" y="-920498"/>
            <a:ext cx="18689444" cy="907709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705604" y="550118"/>
            <a:ext cx="970383" cy="652366"/>
          </a:xfrm>
          <a:prstGeom prst="rect">
            <a:avLst/>
          </a:prstGeom>
          <a:noFill/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rgbClr val="3C8FB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 userDrawn="1">
            <p:ph type="body" sz="quarter" idx="13"/>
          </p:nvPr>
        </p:nvSpPr>
        <p:spPr>
          <a:xfrm>
            <a:off x="7815687" y="550118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rgbClr val="3C8FB1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build="p">
        <p:tmplLst>
          <p:tmpl lvl="0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1"/>
          <p:cNvSpPr/>
          <p:nvPr userDrawn="1"/>
        </p:nvSpPr>
        <p:spPr>
          <a:xfrm rot="18900000" flipH="1">
            <a:off x="-3743732" y="-5724163"/>
            <a:ext cx="12969854" cy="140868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椭圆 1"/>
          <p:cNvSpPr/>
          <p:nvPr userDrawn="1"/>
        </p:nvSpPr>
        <p:spPr>
          <a:xfrm rot="21173229" flipH="1">
            <a:off x="-10879636" y="-1571625"/>
            <a:ext cx="27417665" cy="1073251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5101" y="550118"/>
            <a:ext cx="1016000" cy="652366"/>
          </a:xfrm>
          <a:prstGeom prst="rect">
            <a:avLst/>
          </a:prstGeom>
          <a:noFill/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rgbClr val="3C8FB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 userDrawn="1">
            <p:ph type="body" sz="quarter" idx="13"/>
          </p:nvPr>
        </p:nvSpPr>
        <p:spPr>
          <a:xfrm>
            <a:off x="1181101" y="550118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rgbClr val="3C8FB1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build="p">
        <p:tmplLst>
          <p:tmpl lvl="0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8FB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" y="223935"/>
            <a:ext cx="970383" cy="652366"/>
          </a:xfrm>
          <a:prstGeom prst="rect">
            <a:avLst/>
          </a:prstGeom>
          <a:noFill/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3386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2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0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93700" y="1182029"/>
            <a:ext cx="11404600" cy="5218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93700" y="419100"/>
            <a:ext cx="970383" cy="652366"/>
          </a:xfrm>
          <a:prstGeom prst="rect">
            <a:avLst/>
          </a:prstGeom>
          <a:noFill/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503783" y="419100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2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0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6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12" cstate="screen"/>
          <a:srcRect l="5357" t="11042" r="2984" b="1104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65100" y="177800"/>
            <a:ext cx="11836400" cy="6451600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04800" y="330200"/>
            <a:ext cx="11544300" cy="61595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00" advTm="0">
        <p:blinds/>
      </p:transition>
    </mc:Choice>
    <mc:Fallback>
      <p:transition advTm="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audio" Target="../media/audio2.wa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sz="8800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中期答辩</a:t>
            </a:r>
            <a:endParaRPr kumimoji="1" lang="zh-CN" altLang="en-US" sz="88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893865" y="2490999"/>
            <a:ext cx="6243535" cy="588643"/>
          </a:xfrm>
        </p:spPr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《</a:t>
            </a:r>
            <a:r>
              <a:rPr kumimoji="1" lang="en-US" altLang="zh-CN" dirty="0">
                <a:latin typeface="Times New Roman" panose="02020603050405020304" charset="0"/>
                <a:ea typeface="汉仪中秀体简" panose="00020600040101010101" pitchFamily="18" charset="-122"/>
                <a:cs typeface="Times New Roman" panose="02020603050405020304" charset="0"/>
                <a:sym typeface="Impact" panose="020B0806030902050204" pitchFamily="34" charset="0"/>
              </a:rPr>
              <a:t>Cu</a:t>
            </a:r>
            <a:r>
              <a:rPr kumimoji="1" lang="en-US" altLang="zh-CN" baseline="-25000" dirty="0">
                <a:latin typeface="Times New Roman" panose="02020603050405020304" charset="0"/>
                <a:ea typeface="汉仪中秀体简" panose="00020600040101010101" pitchFamily="18" charset="-122"/>
                <a:cs typeface="Times New Roman" panose="02020603050405020304" charset="0"/>
                <a:sym typeface="Impact" panose="020B0806030902050204" pitchFamily="34" charset="0"/>
              </a:rPr>
              <a:t>2</a:t>
            </a:r>
            <a:r>
              <a:rPr kumimoji="1" lang="en-US" altLang="zh-CN" dirty="0">
                <a:latin typeface="Times New Roman" panose="02020603050405020304" charset="0"/>
                <a:ea typeface="汉仪中秀体简" panose="00020600040101010101" pitchFamily="18" charset="-122"/>
                <a:cs typeface="Times New Roman" panose="02020603050405020304" charset="0"/>
                <a:sym typeface="Impact" panose="020B0806030902050204" pitchFamily="34" charset="0"/>
              </a:rPr>
              <a:t>ZnSnS</a:t>
            </a:r>
            <a:r>
              <a:rPr kumimoji="1" lang="en-US" altLang="zh-CN" baseline="-25000" dirty="0">
                <a:latin typeface="Times New Roman" panose="02020603050405020304" charset="0"/>
                <a:ea typeface="汉仪中秀体简" panose="00020600040101010101" pitchFamily="18" charset="-122"/>
                <a:cs typeface="Times New Roman" panose="02020603050405020304" charset="0"/>
                <a:sym typeface="Impact" panose="020B0806030902050204" pitchFamily="34" charset="0"/>
              </a:rPr>
              <a:t>4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Impact" panose="020B0806030902050204" pitchFamily="34" charset="0"/>
              </a:rPr>
              <a:t>的合成及表征</a:t>
            </a:r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》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893865" y="3307650"/>
            <a:ext cx="8084654" cy="588643"/>
          </a:xfrm>
        </p:spPr>
        <p:txBody>
          <a:bodyPr/>
          <a:lstStyle/>
          <a:p>
            <a:pPr algn="l">
              <a:buClr>
                <a:schemeClr val="bg1"/>
              </a:buClr>
              <a:buFont typeface="Wingdings" panose="05000000000000000000" pitchFamily="2" charset="2"/>
              <a:buChar char="u"/>
            </a:pPr>
            <a:r>
              <a:rPr kumimoji="1" lang="zh-CN" altLang="en-US" sz="1800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专业名：应用化学</a:t>
            </a:r>
            <a:endParaRPr kumimoji="1" lang="zh-CN" altLang="en-US" sz="18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pPr algn="l">
              <a:buClr>
                <a:schemeClr val="bg1"/>
              </a:buClr>
              <a:buFont typeface="Wingdings" panose="05000000000000000000" pitchFamily="2" charset="2"/>
              <a:buChar char="u"/>
            </a:pPr>
            <a:r>
              <a:rPr kumimoji="1" lang="zh-CN" altLang="en-US" sz="1800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答辩人：管俊斌</a:t>
            </a:r>
            <a:endParaRPr kumimoji="1" lang="zh-CN" altLang="en-US" sz="18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pPr algn="l">
              <a:buClr>
                <a:schemeClr val="bg1"/>
              </a:buClr>
              <a:buFont typeface="Wingdings" panose="05000000000000000000" pitchFamily="2" charset="2"/>
              <a:buChar char="u"/>
            </a:pPr>
            <a:r>
              <a:rPr kumimoji="1" lang="zh-CN" altLang="en-US" sz="1800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指导老师：岳文瑾（教授）</a:t>
            </a:r>
            <a:endParaRPr kumimoji="1" lang="en-US" altLang="zh-CN" sz="18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8"/>
          <p:cNvSpPr txBox="1"/>
          <p:nvPr/>
        </p:nvSpPr>
        <p:spPr>
          <a:xfrm>
            <a:off x="2432518" y="4629155"/>
            <a:ext cx="3565339" cy="147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更换图片方法：点击图片后右键，选择“更改图片”即可。标题数字等都可以通过点击和重新输入进行更改，顶部“开始”面板中可以对字体、字号、颜色等进行修改。建议正文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倍字间距。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2518" y="4060915"/>
            <a:ext cx="2646878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点击此处添加标题</a:t>
            </a:r>
            <a:endParaRPr lang="en-US" altLang="zh-CN" sz="2400" b="1" dirty="0">
              <a:solidFill>
                <a:schemeClr val="bg1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02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前期实验研究的成果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8" name="文本框 8"/>
          <p:cNvSpPr txBox="1"/>
          <p:nvPr/>
        </p:nvSpPr>
        <p:spPr>
          <a:xfrm>
            <a:off x="7871363" y="1917114"/>
            <a:ext cx="3565339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更换图片方法：点击图片后右键，选择“更改图片”即可。标题字等都可以通过点击和重新输入进行更改，顶部“开始”面板中可以对字体、字号、颜色等进行修改。建议正文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倍字间距。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71363" y="1381259"/>
            <a:ext cx="2646878" cy="535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点击此处添加标题</a:t>
            </a:r>
            <a:endParaRPr lang="en-US" altLang="zh-CN" sz="2400" b="1" dirty="0">
              <a:solidFill>
                <a:schemeClr val="bg1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8680" y="1281430"/>
            <a:ext cx="472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2.2.2 </a:t>
            </a:r>
            <a:r>
              <a:rPr lang="zh-CN" altLang="en-US"/>
              <a:t>改进实验方案，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铜源改为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CuCl</a:t>
            </a:r>
            <a:r>
              <a:rPr lang="en-US" altLang="zh-CN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·2H</a:t>
            </a:r>
            <a:r>
              <a:rPr lang="en-US" altLang="zh-CN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。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3" name="对象 -2147482615"/>
          <p:cNvGraphicFramePr/>
          <p:nvPr/>
        </p:nvGraphicFramePr>
        <p:xfrm>
          <a:off x="2606040" y="1649730"/>
          <a:ext cx="630047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292600" imgH="3035300" progId="Origin50.Graph">
                  <p:embed/>
                </p:oleObj>
              </mc:Choice>
              <mc:Fallback>
                <p:oleObj name="" r:id="rId1" imgW="4292600" imgH="3035300" progId="Origin50.Grap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2606040" y="1649730"/>
                        <a:ext cx="6300470" cy="428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8819515" y="2458720"/>
            <a:ext cx="2914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XRD</a:t>
            </a:r>
            <a:r>
              <a:rPr lang="zh-CN" altLang="en-US"/>
              <a:t>图显示，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CuCl</a:t>
            </a:r>
            <a:r>
              <a:rPr lang="en-US" altLang="zh-CN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·2H</a:t>
            </a:r>
            <a:r>
              <a:rPr lang="en-US" altLang="zh-CN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作为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铜源时，未出现明显杂峰。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6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02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前期实验研究的成果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1741488" y="2000250"/>
            <a:ext cx="985837" cy="1316038"/>
          </a:xfrm>
          <a:custGeom>
            <a:avLst/>
            <a:gdLst>
              <a:gd name="T0" fmla="*/ 901841 w 1357313"/>
              <a:gd name="T1" fmla="*/ 1418297 h 2041525"/>
              <a:gd name="T2" fmla="*/ 952713 w 1357313"/>
              <a:gd name="T3" fmla="*/ 1537310 h 2041525"/>
              <a:gd name="T4" fmla="*/ 324238 w 1357313"/>
              <a:gd name="T5" fmla="*/ 1501582 h 2041525"/>
              <a:gd name="T6" fmla="*/ 380048 w 1357313"/>
              <a:gd name="T7" fmla="*/ 1395135 h 2041525"/>
              <a:gd name="T8" fmla="*/ 837417 w 1357313"/>
              <a:gd name="T9" fmla="*/ 530566 h 2041525"/>
              <a:gd name="T10" fmla="*/ 669920 w 1357313"/>
              <a:gd name="T11" fmla="*/ 686107 h 2041525"/>
              <a:gd name="T12" fmla="*/ 595424 w 1357313"/>
              <a:gd name="T13" fmla="*/ 686107 h 2041525"/>
              <a:gd name="T14" fmla="*/ 427927 w 1357313"/>
              <a:gd name="T15" fmla="*/ 530566 h 2041525"/>
              <a:gd name="T16" fmla="*/ 206486 w 1357313"/>
              <a:gd name="T17" fmla="*/ 405798 h 2041525"/>
              <a:gd name="T18" fmla="*/ 269716 w 1357313"/>
              <a:gd name="T19" fmla="*/ 553495 h 2041525"/>
              <a:gd name="T20" fmla="*/ 416183 w 1357313"/>
              <a:gd name="T21" fmla="*/ 730090 h 2041525"/>
              <a:gd name="T22" fmla="*/ 523871 w 1357313"/>
              <a:gd name="T23" fmla="*/ 839505 h 2041525"/>
              <a:gd name="T24" fmla="*/ 549065 w 1357313"/>
              <a:gd name="T25" fmla="*/ 957810 h 2041525"/>
              <a:gd name="T26" fmla="*/ 521401 w 1357313"/>
              <a:gd name="T27" fmla="*/ 1070930 h 2041525"/>
              <a:gd name="T28" fmla="*/ 406056 w 1357313"/>
              <a:gd name="T29" fmla="*/ 1185778 h 2041525"/>
              <a:gd name="T30" fmla="*/ 263047 w 1357313"/>
              <a:gd name="T31" fmla="*/ 1361879 h 2041525"/>
              <a:gd name="T32" fmla="*/ 205745 w 1357313"/>
              <a:gd name="T33" fmla="*/ 1502167 h 2041525"/>
              <a:gd name="T34" fmla="*/ 1072195 w 1357313"/>
              <a:gd name="T35" fmla="*/ 1557244 h 2041525"/>
              <a:gd name="T36" fmla="*/ 1021808 w 1357313"/>
              <a:gd name="T37" fmla="*/ 1393740 h 2041525"/>
              <a:gd name="T38" fmla="*/ 889667 w 1357313"/>
              <a:gd name="T39" fmla="*/ 1217639 h 2041525"/>
              <a:gd name="T40" fmla="*/ 755797 w 1357313"/>
              <a:gd name="T41" fmla="*/ 1087231 h 2041525"/>
              <a:gd name="T42" fmla="*/ 719983 w 1357313"/>
              <a:gd name="T43" fmla="*/ 986954 h 2041525"/>
              <a:gd name="T44" fmla="*/ 728381 w 1357313"/>
              <a:gd name="T45" fmla="*/ 880504 h 2041525"/>
              <a:gd name="T46" fmla="*/ 790870 w 1357313"/>
              <a:gd name="T47" fmla="*/ 784920 h 2041525"/>
              <a:gd name="T48" fmla="*/ 959566 w 1357313"/>
              <a:gd name="T49" fmla="*/ 605115 h 2041525"/>
              <a:gd name="T50" fmla="*/ 1046261 w 1357313"/>
              <a:gd name="T51" fmla="*/ 456677 h 2041525"/>
              <a:gd name="T52" fmla="*/ 1090473 w 1357313"/>
              <a:gd name="T53" fmla="*/ 209197 h 2041525"/>
              <a:gd name="T54" fmla="*/ 1216685 w 1357313"/>
              <a:gd name="T55" fmla="*/ 15314 h 2041525"/>
              <a:gd name="T56" fmla="*/ 1260650 w 1357313"/>
              <a:gd name="T57" fmla="*/ 68662 h 2041525"/>
              <a:gd name="T58" fmla="*/ 1261391 w 1357313"/>
              <a:gd name="T59" fmla="*/ 138313 h 2041525"/>
              <a:gd name="T60" fmla="*/ 1222613 w 1357313"/>
              <a:gd name="T61" fmla="*/ 189932 h 2041525"/>
              <a:gd name="T62" fmla="*/ 1165311 w 1357313"/>
              <a:gd name="T63" fmla="*/ 293419 h 2041525"/>
              <a:gd name="T64" fmla="*/ 1116654 w 1357313"/>
              <a:gd name="T65" fmla="*/ 524844 h 2041525"/>
              <a:gd name="T66" fmla="*/ 1012670 w 1357313"/>
              <a:gd name="T67" fmla="*/ 704403 h 2041525"/>
              <a:gd name="T68" fmla="*/ 829154 w 1357313"/>
              <a:gd name="T69" fmla="*/ 889890 h 2041525"/>
              <a:gd name="T70" fmla="*/ 817052 w 1357313"/>
              <a:gd name="T71" fmla="*/ 962009 h 2041525"/>
              <a:gd name="T72" fmla="*/ 905969 w 1357313"/>
              <a:gd name="T73" fmla="*/ 1085008 h 2041525"/>
              <a:gd name="T74" fmla="*/ 1048237 w 1357313"/>
              <a:gd name="T75" fmla="*/ 1249500 h 2041525"/>
              <a:gd name="T76" fmla="*/ 1134190 w 1357313"/>
              <a:gd name="T77" fmla="*/ 1433011 h 2041525"/>
              <a:gd name="T78" fmla="*/ 1183588 w 1357313"/>
              <a:gd name="T79" fmla="*/ 1698520 h 2041525"/>
              <a:gd name="T80" fmla="*/ 1240149 w 1357313"/>
              <a:gd name="T81" fmla="*/ 1730629 h 2041525"/>
              <a:gd name="T82" fmla="*/ 1266331 w 1357313"/>
              <a:gd name="T83" fmla="*/ 1790399 h 2041525"/>
              <a:gd name="T84" fmla="*/ 1249041 w 1357313"/>
              <a:gd name="T85" fmla="*/ 1858814 h 2041525"/>
              <a:gd name="T86" fmla="*/ 1193468 w 1357313"/>
              <a:gd name="T87" fmla="*/ 1900307 h 2041525"/>
              <a:gd name="T88" fmla="*/ 68664 w 1357313"/>
              <a:gd name="T89" fmla="*/ 1898578 h 2041525"/>
              <a:gd name="T90" fmla="*/ 15067 w 1357313"/>
              <a:gd name="T91" fmla="*/ 1854615 h 2041525"/>
              <a:gd name="T92" fmla="*/ 988 w 1357313"/>
              <a:gd name="T93" fmla="*/ 1785459 h 2041525"/>
              <a:gd name="T94" fmla="*/ 30133 w 1357313"/>
              <a:gd name="T95" fmla="*/ 1727170 h 2041525"/>
              <a:gd name="T96" fmla="*/ 87929 w 1357313"/>
              <a:gd name="T97" fmla="*/ 1697533 h 2041525"/>
              <a:gd name="T98" fmla="*/ 132882 w 1357313"/>
              <a:gd name="T99" fmla="*/ 1433011 h 2041525"/>
              <a:gd name="T100" fmla="*/ 218836 w 1357313"/>
              <a:gd name="T101" fmla="*/ 1249500 h 2041525"/>
              <a:gd name="T102" fmla="*/ 361103 w 1357313"/>
              <a:gd name="T103" fmla="*/ 1085008 h 2041525"/>
              <a:gd name="T104" fmla="*/ 449773 w 1357313"/>
              <a:gd name="T105" fmla="*/ 964726 h 2041525"/>
              <a:gd name="T106" fmla="*/ 437671 w 1357313"/>
              <a:gd name="T107" fmla="*/ 889890 h 2041525"/>
              <a:gd name="T108" fmla="*/ 254402 w 1357313"/>
              <a:gd name="T109" fmla="*/ 704403 h 2041525"/>
              <a:gd name="T110" fmla="*/ 150419 w 1357313"/>
              <a:gd name="T111" fmla="*/ 524844 h 2041525"/>
              <a:gd name="T112" fmla="*/ 99291 w 1357313"/>
              <a:gd name="T113" fmla="*/ 272672 h 2041525"/>
              <a:gd name="T114" fmla="*/ 40507 w 1357313"/>
              <a:gd name="T115" fmla="*/ 186969 h 2041525"/>
              <a:gd name="T116" fmla="*/ 4199 w 1357313"/>
              <a:gd name="T117" fmla="*/ 133866 h 2041525"/>
              <a:gd name="T118" fmla="*/ 8151 w 1357313"/>
              <a:gd name="T119" fmla="*/ 63970 h 2041525"/>
              <a:gd name="T120" fmla="*/ 54585 w 1357313"/>
              <a:gd name="T121" fmla="*/ 12596 h 20415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357313" h="2041525">
                <a:moveTo>
                  <a:pt x="550334" y="1339850"/>
                </a:moveTo>
                <a:lnTo>
                  <a:pt x="806980" y="1339850"/>
                </a:lnTo>
                <a:lnTo>
                  <a:pt x="827353" y="1358335"/>
                </a:lnTo>
                <a:lnTo>
                  <a:pt x="846138" y="1376291"/>
                </a:lnTo>
                <a:lnTo>
                  <a:pt x="864130" y="1393983"/>
                </a:lnTo>
                <a:lnTo>
                  <a:pt x="880799" y="1411676"/>
                </a:lnTo>
                <a:lnTo>
                  <a:pt x="896674" y="1428840"/>
                </a:lnTo>
                <a:lnTo>
                  <a:pt x="911490" y="1445476"/>
                </a:lnTo>
                <a:lnTo>
                  <a:pt x="925249" y="1462376"/>
                </a:lnTo>
                <a:lnTo>
                  <a:pt x="938213" y="1479012"/>
                </a:lnTo>
                <a:lnTo>
                  <a:pt x="950120" y="1495120"/>
                </a:lnTo>
                <a:lnTo>
                  <a:pt x="955940" y="1503570"/>
                </a:lnTo>
                <a:lnTo>
                  <a:pt x="961232" y="1511756"/>
                </a:lnTo>
                <a:lnTo>
                  <a:pt x="966259" y="1519942"/>
                </a:lnTo>
                <a:lnTo>
                  <a:pt x="971286" y="1527863"/>
                </a:lnTo>
                <a:lnTo>
                  <a:pt x="976049" y="1535785"/>
                </a:lnTo>
                <a:lnTo>
                  <a:pt x="980547" y="1543971"/>
                </a:lnTo>
                <a:lnTo>
                  <a:pt x="985045" y="1552157"/>
                </a:lnTo>
                <a:lnTo>
                  <a:pt x="989278" y="1560343"/>
                </a:lnTo>
                <a:lnTo>
                  <a:pt x="993247" y="1568265"/>
                </a:lnTo>
                <a:lnTo>
                  <a:pt x="996951" y="1576451"/>
                </a:lnTo>
                <a:lnTo>
                  <a:pt x="1000391" y="1584637"/>
                </a:lnTo>
                <a:lnTo>
                  <a:pt x="1003830" y="1592823"/>
                </a:lnTo>
                <a:lnTo>
                  <a:pt x="1007005" y="1601273"/>
                </a:lnTo>
                <a:lnTo>
                  <a:pt x="1010180" y="1609195"/>
                </a:lnTo>
                <a:lnTo>
                  <a:pt x="1013355" y="1620286"/>
                </a:lnTo>
                <a:lnTo>
                  <a:pt x="1017059" y="1632697"/>
                </a:lnTo>
                <a:lnTo>
                  <a:pt x="1020764" y="1647484"/>
                </a:lnTo>
                <a:lnTo>
                  <a:pt x="1024203" y="1663592"/>
                </a:lnTo>
                <a:lnTo>
                  <a:pt x="1027643" y="1681284"/>
                </a:lnTo>
                <a:lnTo>
                  <a:pt x="1031347" y="1700297"/>
                </a:lnTo>
                <a:lnTo>
                  <a:pt x="1034786" y="1721158"/>
                </a:lnTo>
                <a:lnTo>
                  <a:pt x="1038226" y="1743075"/>
                </a:lnTo>
                <a:lnTo>
                  <a:pt x="319088" y="1743075"/>
                </a:lnTo>
                <a:lnTo>
                  <a:pt x="322528" y="1721158"/>
                </a:lnTo>
                <a:lnTo>
                  <a:pt x="325967" y="1700297"/>
                </a:lnTo>
                <a:lnTo>
                  <a:pt x="329407" y="1681284"/>
                </a:lnTo>
                <a:lnTo>
                  <a:pt x="332846" y="1663592"/>
                </a:lnTo>
                <a:lnTo>
                  <a:pt x="336551" y="1647484"/>
                </a:lnTo>
                <a:lnTo>
                  <a:pt x="339990" y="1632697"/>
                </a:lnTo>
                <a:lnTo>
                  <a:pt x="343694" y="1620286"/>
                </a:lnTo>
                <a:lnTo>
                  <a:pt x="347398" y="1609195"/>
                </a:lnTo>
                <a:lnTo>
                  <a:pt x="350309" y="1601273"/>
                </a:lnTo>
                <a:lnTo>
                  <a:pt x="353484" y="1592823"/>
                </a:lnTo>
                <a:lnTo>
                  <a:pt x="356923" y="1584637"/>
                </a:lnTo>
                <a:lnTo>
                  <a:pt x="360363" y="1576451"/>
                </a:lnTo>
                <a:lnTo>
                  <a:pt x="364067" y="1568265"/>
                </a:lnTo>
                <a:lnTo>
                  <a:pt x="368036" y="1560343"/>
                </a:lnTo>
                <a:lnTo>
                  <a:pt x="372269" y="1552157"/>
                </a:lnTo>
                <a:lnTo>
                  <a:pt x="376503" y="1543971"/>
                </a:lnTo>
                <a:lnTo>
                  <a:pt x="381265" y="1535785"/>
                </a:lnTo>
                <a:lnTo>
                  <a:pt x="386028" y="1527863"/>
                </a:lnTo>
                <a:lnTo>
                  <a:pt x="390790" y="1519942"/>
                </a:lnTo>
                <a:lnTo>
                  <a:pt x="396082" y="1511756"/>
                </a:lnTo>
                <a:lnTo>
                  <a:pt x="401373" y="1503570"/>
                </a:lnTo>
                <a:lnTo>
                  <a:pt x="407194" y="1495120"/>
                </a:lnTo>
                <a:lnTo>
                  <a:pt x="419101" y="1479012"/>
                </a:lnTo>
                <a:lnTo>
                  <a:pt x="432065" y="1462376"/>
                </a:lnTo>
                <a:lnTo>
                  <a:pt x="445824" y="1445476"/>
                </a:lnTo>
                <a:lnTo>
                  <a:pt x="460640" y="1428840"/>
                </a:lnTo>
                <a:lnTo>
                  <a:pt x="476515" y="1411676"/>
                </a:lnTo>
                <a:lnTo>
                  <a:pt x="493184" y="1393983"/>
                </a:lnTo>
                <a:lnTo>
                  <a:pt x="511176" y="1376291"/>
                </a:lnTo>
                <a:lnTo>
                  <a:pt x="530226" y="1358335"/>
                </a:lnTo>
                <a:lnTo>
                  <a:pt x="550334" y="1339850"/>
                </a:lnTo>
                <a:close/>
                <a:moveTo>
                  <a:pt x="430213" y="534988"/>
                </a:moveTo>
                <a:lnTo>
                  <a:pt x="925513" y="534988"/>
                </a:lnTo>
                <a:lnTo>
                  <a:pt x="916527" y="545836"/>
                </a:lnTo>
                <a:lnTo>
                  <a:pt x="907012" y="557478"/>
                </a:lnTo>
                <a:lnTo>
                  <a:pt x="897233" y="568590"/>
                </a:lnTo>
                <a:lnTo>
                  <a:pt x="886925" y="580232"/>
                </a:lnTo>
                <a:lnTo>
                  <a:pt x="876089" y="591609"/>
                </a:lnTo>
                <a:lnTo>
                  <a:pt x="864988" y="603515"/>
                </a:lnTo>
                <a:lnTo>
                  <a:pt x="853095" y="615422"/>
                </a:lnTo>
                <a:lnTo>
                  <a:pt x="840937" y="627328"/>
                </a:lnTo>
                <a:lnTo>
                  <a:pt x="828250" y="639499"/>
                </a:lnTo>
                <a:lnTo>
                  <a:pt x="815035" y="651934"/>
                </a:lnTo>
                <a:lnTo>
                  <a:pt x="801292" y="664105"/>
                </a:lnTo>
                <a:lnTo>
                  <a:pt x="787019" y="677069"/>
                </a:lnTo>
                <a:lnTo>
                  <a:pt x="772218" y="690034"/>
                </a:lnTo>
                <a:lnTo>
                  <a:pt x="756625" y="702999"/>
                </a:lnTo>
                <a:lnTo>
                  <a:pt x="740767" y="716492"/>
                </a:lnTo>
                <a:lnTo>
                  <a:pt x="724116" y="729986"/>
                </a:lnTo>
                <a:lnTo>
                  <a:pt x="717772" y="735278"/>
                </a:lnTo>
                <a:lnTo>
                  <a:pt x="711429" y="740834"/>
                </a:lnTo>
                <a:lnTo>
                  <a:pt x="705350" y="746655"/>
                </a:lnTo>
                <a:lnTo>
                  <a:pt x="699536" y="753005"/>
                </a:lnTo>
                <a:lnTo>
                  <a:pt x="693985" y="759090"/>
                </a:lnTo>
                <a:lnTo>
                  <a:pt x="688171" y="765969"/>
                </a:lnTo>
                <a:lnTo>
                  <a:pt x="682885" y="772584"/>
                </a:lnTo>
                <a:lnTo>
                  <a:pt x="677863" y="779463"/>
                </a:lnTo>
                <a:lnTo>
                  <a:pt x="672841" y="772584"/>
                </a:lnTo>
                <a:lnTo>
                  <a:pt x="667555" y="765969"/>
                </a:lnTo>
                <a:lnTo>
                  <a:pt x="662005" y="759090"/>
                </a:lnTo>
                <a:lnTo>
                  <a:pt x="656190" y="753005"/>
                </a:lnTo>
                <a:lnTo>
                  <a:pt x="650376" y="746655"/>
                </a:lnTo>
                <a:lnTo>
                  <a:pt x="644297" y="740834"/>
                </a:lnTo>
                <a:lnTo>
                  <a:pt x="637954" y="735278"/>
                </a:lnTo>
                <a:lnTo>
                  <a:pt x="631610" y="729986"/>
                </a:lnTo>
                <a:lnTo>
                  <a:pt x="614959" y="716492"/>
                </a:lnTo>
                <a:lnTo>
                  <a:pt x="599101" y="702999"/>
                </a:lnTo>
                <a:lnTo>
                  <a:pt x="583508" y="690034"/>
                </a:lnTo>
                <a:lnTo>
                  <a:pt x="568707" y="677069"/>
                </a:lnTo>
                <a:lnTo>
                  <a:pt x="554434" y="664105"/>
                </a:lnTo>
                <a:lnTo>
                  <a:pt x="540691" y="651934"/>
                </a:lnTo>
                <a:lnTo>
                  <a:pt x="527476" y="639499"/>
                </a:lnTo>
                <a:lnTo>
                  <a:pt x="514789" y="627328"/>
                </a:lnTo>
                <a:lnTo>
                  <a:pt x="502631" y="615422"/>
                </a:lnTo>
                <a:lnTo>
                  <a:pt x="490738" y="603515"/>
                </a:lnTo>
                <a:lnTo>
                  <a:pt x="479637" y="591609"/>
                </a:lnTo>
                <a:lnTo>
                  <a:pt x="468801" y="580232"/>
                </a:lnTo>
                <a:lnTo>
                  <a:pt x="458493" y="568590"/>
                </a:lnTo>
                <a:lnTo>
                  <a:pt x="448714" y="557478"/>
                </a:lnTo>
                <a:lnTo>
                  <a:pt x="439199" y="545836"/>
                </a:lnTo>
                <a:lnTo>
                  <a:pt x="430213" y="534988"/>
                </a:lnTo>
                <a:close/>
                <a:moveTo>
                  <a:pt x="188949" y="224189"/>
                </a:moveTo>
                <a:lnTo>
                  <a:pt x="193448" y="263892"/>
                </a:lnTo>
                <a:lnTo>
                  <a:pt x="195830" y="284803"/>
                </a:lnTo>
                <a:lnTo>
                  <a:pt x="198741" y="306507"/>
                </a:lnTo>
                <a:lnTo>
                  <a:pt x="201917" y="328741"/>
                </a:lnTo>
                <a:lnTo>
                  <a:pt x="204828" y="350710"/>
                </a:lnTo>
                <a:lnTo>
                  <a:pt x="208532" y="372678"/>
                </a:lnTo>
                <a:lnTo>
                  <a:pt x="212502" y="394118"/>
                </a:lnTo>
                <a:lnTo>
                  <a:pt x="215413" y="408146"/>
                </a:lnTo>
                <a:lnTo>
                  <a:pt x="218059" y="421645"/>
                </a:lnTo>
                <a:lnTo>
                  <a:pt x="221235" y="434880"/>
                </a:lnTo>
                <a:lnTo>
                  <a:pt x="224410" y="447585"/>
                </a:lnTo>
                <a:lnTo>
                  <a:pt x="227321" y="459496"/>
                </a:lnTo>
                <a:lnTo>
                  <a:pt x="230497" y="470348"/>
                </a:lnTo>
                <a:lnTo>
                  <a:pt x="233673" y="480406"/>
                </a:lnTo>
                <a:lnTo>
                  <a:pt x="236584" y="489405"/>
                </a:lnTo>
                <a:lnTo>
                  <a:pt x="241082" y="501316"/>
                </a:lnTo>
                <a:lnTo>
                  <a:pt x="246111" y="513227"/>
                </a:lnTo>
                <a:lnTo>
                  <a:pt x="251403" y="524873"/>
                </a:lnTo>
                <a:lnTo>
                  <a:pt x="256961" y="536784"/>
                </a:lnTo>
                <a:lnTo>
                  <a:pt x="262783" y="547901"/>
                </a:lnTo>
                <a:lnTo>
                  <a:pt x="268605" y="559547"/>
                </a:lnTo>
                <a:lnTo>
                  <a:pt x="275220" y="570664"/>
                </a:lnTo>
                <a:lnTo>
                  <a:pt x="281836" y="581781"/>
                </a:lnTo>
                <a:lnTo>
                  <a:pt x="288981" y="593162"/>
                </a:lnTo>
                <a:lnTo>
                  <a:pt x="296127" y="604014"/>
                </a:lnTo>
                <a:lnTo>
                  <a:pt x="304066" y="615396"/>
                </a:lnTo>
                <a:lnTo>
                  <a:pt x="312005" y="626248"/>
                </a:lnTo>
                <a:lnTo>
                  <a:pt x="320473" y="637365"/>
                </a:lnTo>
                <a:lnTo>
                  <a:pt x="329206" y="648482"/>
                </a:lnTo>
                <a:lnTo>
                  <a:pt x="338468" y="659334"/>
                </a:lnTo>
                <a:lnTo>
                  <a:pt x="347730" y="670450"/>
                </a:lnTo>
                <a:lnTo>
                  <a:pt x="366784" y="692419"/>
                </a:lnTo>
                <a:lnTo>
                  <a:pt x="385309" y="714388"/>
                </a:lnTo>
                <a:lnTo>
                  <a:pt x="404362" y="736887"/>
                </a:lnTo>
                <a:lnTo>
                  <a:pt x="414154" y="748268"/>
                </a:lnTo>
                <a:lnTo>
                  <a:pt x="424210" y="759385"/>
                </a:lnTo>
                <a:lnTo>
                  <a:pt x="435060" y="771031"/>
                </a:lnTo>
                <a:lnTo>
                  <a:pt x="445910" y="782413"/>
                </a:lnTo>
                <a:lnTo>
                  <a:pt x="457554" y="794059"/>
                </a:lnTo>
                <a:lnTo>
                  <a:pt x="469463" y="805440"/>
                </a:lnTo>
                <a:lnTo>
                  <a:pt x="482165" y="817351"/>
                </a:lnTo>
                <a:lnTo>
                  <a:pt x="495661" y="829262"/>
                </a:lnTo>
                <a:lnTo>
                  <a:pt x="509952" y="841173"/>
                </a:lnTo>
                <a:lnTo>
                  <a:pt x="525036" y="853349"/>
                </a:lnTo>
                <a:lnTo>
                  <a:pt x="531916" y="858907"/>
                </a:lnTo>
                <a:lnTo>
                  <a:pt x="537738" y="864730"/>
                </a:lnTo>
                <a:lnTo>
                  <a:pt x="543031" y="870818"/>
                </a:lnTo>
                <a:lnTo>
                  <a:pt x="547530" y="876376"/>
                </a:lnTo>
                <a:lnTo>
                  <a:pt x="551764" y="882199"/>
                </a:lnTo>
                <a:lnTo>
                  <a:pt x="555204" y="888023"/>
                </a:lnTo>
                <a:lnTo>
                  <a:pt x="558644" y="893846"/>
                </a:lnTo>
                <a:lnTo>
                  <a:pt x="561291" y="899669"/>
                </a:lnTo>
                <a:lnTo>
                  <a:pt x="564202" y="905227"/>
                </a:lnTo>
                <a:lnTo>
                  <a:pt x="566848" y="911315"/>
                </a:lnTo>
                <a:lnTo>
                  <a:pt x="568965" y="916873"/>
                </a:lnTo>
                <a:lnTo>
                  <a:pt x="570818" y="922696"/>
                </a:lnTo>
                <a:lnTo>
                  <a:pt x="574523" y="934607"/>
                </a:lnTo>
                <a:lnTo>
                  <a:pt x="577698" y="946518"/>
                </a:lnTo>
                <a:lnTo>
                  <a:pt x="582462" y="966370"/>
                </a:lnTo>
                <a:lnTo>
                  <a:pt x="584314" y="973781"/>
                </a:lnTo>
                <a:lnTo>
                  <a:pt x="585902" y="980927"/>
                </a:lnTo>
                <a:lnTo>
                  <a:pt x="587225" y="988074"/>
                </a:lnTo>
                <a:lnTo>
                  <a:pt x="587754" y="996015"/>
                </a:lnTo>
                <a:lnTo>
                  <a:pt x="588284" y="1005808"/>
                </a:lnTo>
                <a:lnTo>
                  <a:pt x="588548" y="1017719"/>
                </a:lnTo>
                <a:lnTo>
                  <a:pt x="588284" y="1026453"/>
                </a:lnTo>
                <a:lnTo>
                  <a:pt x="588019" y="1033600"/>
                </a:lnTo>
                <a:lnTo>
                  <a:pt x="587754" y="1039423"/>
                </a:lnTo>
                <a:lnTo>
                  <a:pt x="587225" y="1044717"/>
                </a:lnTo>
                <a:lnTo>
                  <a:pt x="585373" y="1055304"/>
                </a:lnTo>
                <a:lnTo>
                  <a:pt x="582726" y="1070391"/>
                </a:lnTo>
                <a:lnTo>
                  <a:pt x="581138" y="1079655"/>
                </a:lnTo>
                <a:lnTo>
                  <a:pt x="579021" y="1088919"/>
                </a:lnTo>
                <a:lnTo>
                  <a:pt x="576904" y="1097919"/>
                </a:lnTo>
                <a:lnTo>
                  <a:pt x="574523" y="1106918"/>
                </a:lnTo>
                <a:lnTo>
                  <a:pt x="571876" y="1115917"/>
                </a:lnTo>
                <a:lnTo>
                  <a:pt x="568701" y="1124652"/>
                </a:lnTo>
                <a:lnTo>
                  <a:pt x="565260" y="1133387"/>
                </a:lnTo>
                <a:lnTo>
                  <a:pt x="561291" y="1142121"/>
                </a:lnTo>
                <a:lnTo>
                  <a:pt x="558644" y="1147680"/>
                </a:lnTo>
                <a:lnTo>
                  <a:pt x="555204" y="1153768"/>
                </a:lnTo>
                <a:lnTo>
                  <a:pt x="551764" y="1159326"/>
                </a:lnTo>
                <a:lnTo>
                  <a:pt x="547530" y="1165149"/>
                </a:lnTo>
                <a:lnTo>
                  <a:pt x="543031" y="1170972"/>
                </a:lnTo>
                <a:lnTo>
                  <a:pt x="538003" y="1176795"/>
                </a:lnTo>
                <a:lnTo>
                  <a:pt x="532181" y="1182618"/>
                </a:lnTo>
                <a:lnTo>
                  <a:pt x="525300" y="1188177"/>
                </a:lnTo>
                <a:lnTo>
                  <a:pt x="510216" y="1200352"/>
                </a:lnTo>
                <a:lnTo>
                  <a:pt x="495926" y="1212263"/>
                </a:lnTo>
                <a:lnTo>
                  <a:pt x="482430" y="1224174"/>
                </a:lnTo>
                <a:lnTo>
                  <a:pt x="469463" y="1236085"/>
                </a:lnTo>
                <a:lnTo>
                  <a:pt x="457554" y="1247466"/>
                </a:lnTo>
                <a:lnTo>
                  <a:pt x="445910" y="1259377"/>
                </a:lnTo>
                <a:lnTo>
                  <a:pt x="435060" y="1270759"/>
                </a:lnTo>
                <a:lnTo>
                  <a:pt x="424210" y="1282140"/>
                </a:lnTo>
                <a:lnTo>
                  <a:pt x="414154" y="1293257"/>
                </a:lnTo>
                <a:lnTo>
                  <a:pt x="404362" y="1304903"/>
                </a:lnTo>
                <a:lnTo>
                  <a:pt x="385309" y="1326872"/>
                </a:lnTo>
                <a:lnTo>
                  <a:pt x="366784" y="1349106"/>
                </a:lnTo>
                <a:lnTo>
                  <a:pt x="347730" y="1371340"/>
                </a:lnTo>
                <a:lnTo>
                  <a:pt x="338468" y="1382456"/>
                </a:lnTo>
                <a:lnTo>
                  <a:pt x="329206" y="1393309"/>
                </a:lnTo>
                <a:lnTo>
                  <a:pt x="320473" y="1404161"/>
                </a:lnTo>
                <a:lnTo>
                  <a:pt x="312005" y="1415278"/>
                </a:lnTo>
                <a:lnTo>
                  <a:pt x="304066" y="1426394"/>
                </a:lnTo>
                <a:lnTo>
                  <a:pt x="296127" y="1437511"/>
                </a:lnTo>
                <a:lnTo>
                  <a:pt x="288981" y="1448628"/>
                </a:lnTo>
                <a:lnTo>
                  <a:pt x="281836" y="1459480"/>
                </a:lnTo>
                <a:lnTo>
                  <a:pt x="275220" y="1470862"/>
                </a:lnTo>
                <a:lnTo>
                  <a:pt x="268605" y="1482243"/>
                </a:lnTo>
                <a:lnTo>
                  <a:pt x="262783" y="1493625"/>
                </a:lnTo>
                <a:lnTo>
                  <a:pt x="256961" y="1505006"/>
                </a:lnTo>
                <a:lnTo>
                  <a:pt x="251403" y="1516652"/>
                </a:lnTo>
                <a:lnTo>
                  <a:pt x="246111" y="1528563"/>
                </a:lnTo>
                <a:lnTo>
                  <a:pt x="241082" y="1540209"/>
                </a:lnTo>
                <a:lnTo>
                  <a:pt x="236584" y="1552385"/>
                </a:lnTo>
                <a:lnTo>
                  <a:pt x="233937" y="1560326"/>
                </a:lnTo>
                <a:lnTo>
                  <a:pt x="231026" y="1568796"/>
                </a:lnTo>
                <a:lnTo>
                  <a:pt x="228115" y="1578060"/>
                </a:lnTo>
                <a:lnTo>
                  <a:pt x="225734" y="1588382"/>
                </a:lnTo>
                <a:lnTo>
                  <a:pt x="222823" y="1598705"/>
                </a:lnTo>
                <a:lnTo>
                  <a:pt x="220441" y="1609822"/>
                </a:lnTo>
                <a:lnTo>
                  <a:pt x="215413" y="1633114"/>
                </a:lnTo>
                <a:lnTo>
                  <a:pt x="210649" y="1658260"/>
                </a:lnTo>
                <a:lnTo>
                  <a:pt x="206415" y="1683934"/>
                </a:lnTo>
                <a:lnTo>
                  <a:pt x="202181" y="1709609"/>
                </a:lnTo>
                <a:lnTo>
                  <a:pt x="198741" y="1735548"/>
                </a:lnTo>
                <a:lnTo>
                  <a:pt x="193448" y="1778162"/>
                </a:lnTo>
                <a:lnTo>
                  <a:pt x="188949" y="1817336"/>
                </a:lnTo>
                <a:lnTo>
                  <a:pt x="1168364" y="1817336"/>
                </a:lnTo>
                <a:lnTo>
                  <a:pt x="1164130" y="1777898"/>
                </a:lnTo>
                <a:lnTo>
                  <a:pt x="1161748" y="1756987"/>
                </a:lnTo>
                <a:lnTo>
                  <a:pt x="1158837" y="1735019"/>
                </a:lnTo>
                <a:lnTo>
                  <a:pt x="1155661" y="1713050"/>
                </a:lnTo>
                <a:lnTo>
                  <a:pt x="1152486" y="1690816"/>
                </a:lnTo>
                <a:lnTo>
                  <a:pt x="1148781" y="1668847"/>
                </a:lnTo>
                <a:lnTo>
                  <a:pt x="1144811" y="1647672"/>
                </a:lnTo>
                <a:lnTo>
                  <a:pt x="1142165" y="1633644"/>
                </a:lnTo>
                <a:lnTo>
                  <a:pt x="1139518" y="1619880"/>
                </a:lnTo>
                <a:lnTo>
                  <a:pt x="1136343" y="1606910"/>
                </a:lnTo>
                <a:lnTo>
                  <a:pt x="1133167" y="1594205"/>
                </a:lnTo>
                <a:lnTo>
                  <a:pt x="1130256" y="1582295"/>
                </a:lnTo>
                <a:lnTo>
                  <a:pt x="1127080" y="1571442"/>
                </a:lnTo>
                <a:lnTo>
                  <a:pt x="1123905" y="1561384"/>
                </a:lnTo>
                <a:lnTo>
                  <a:pt x="1120994" y="1552385"/>
                </a:lnTo>
                <a:lnTo>
                  <a:pt x="1116230" y="1540209"/>
                </a:lnTo>
                <a:lnTo>
                  <a:pt x="1111467" y="1528563"/>
                </a:lnTo>
                <a:lnTo>
                  <a:pt x="1106174" y="1516652"/>
                </a:lnTo>
                <a:lnTo>
                  <a:pt x="1100617" y="1505006"/>
                </a:lnTo>
                <a:lnTo>
                  <a:pt x="1094795" y="1493625"/>
                </a:lnTo>
                <a:lnTo>
                  <a:pt x="1088708" y="1482243"/>
                </a:lnTo>
                <a:lnTo>
                  <a:pt x="1082357" y="1470862"/>
                </a:lnTo>
                <a:lnTo>
                  <a:pt x="1075741" y="1459480"/>
                </a:lnTo>
                <a:lnTo>
                  <a:pt x="1068596" y="1448628"/>
                </a:lnTo>
                <a:lnTo>
                  <a:pt x="1061186" y="1437511"/>
                </a:lnTo>
                <a:lnTo>
                  <a:pt x="1053512" y="1426394"/>
                </a:lnTo>
                <a:lnTo>
                  <a:pt x="1045308" y="1415278"/>
                </a:lnTo>
                <a:lnTo>
                  <a:pt x="1037105" y="1404161"/>
                </a:lnTo>
                <a:lnTo>
                  <a:pt x="1028107" y="1393309"/>
                </a:lnTo>
                <a:lnTo>
                  <a:pt x="1019374" y="1382456"/>
                </a:lnTo>
                <a:lnTo>
                  <a:pt x="1009847" y="1371340"/>
                </a:lnTo>
                <a:lnTo>
                  <a:pt x="990794" y="1349106"/>
                </a:lnTo>
                <a:lnTo>
                  <a:pt x="972269" y="1326872"/>
                </a:lnTo>
                <a:lnTo>
                  <a:pt x="953215" y="1304903"/>
                </a:lnTo>
                <a:lnTo>
                  <a:pt x="943424" y="1293257"/>
                </a:lnTo>
                <a:lnTo>
                  <a:pt x="933368" y="1282140"/>
                </a:lnTo>
                <a:lnTo>
                  <a:pt x="922518" y="1270759"/>
                </a:lnTo>
                <a:lnTo>
                  <a:pt x="911668" y="1259377"/>
                </a:lnTo>
                <a:lnTo>
                  <a:pt x="900024" y="1247731"/>
                </a:lnTo>
                <a:lnTo>
                  <a:pt x="888115" y="1236085"/>
                </a:lnTo>
                <a:lnTo>
                  <a:pt x="875148" y="1224174"/>
                </a:lnTo>
                <a:lnTo>
                  <a:pt x="861652" y="1212263"/>
                </a:lnTo>
                <a:lnTo>
                  <a:pt x="847361" y="1200352"/>
                </a:lnTo>
                <a:lnTo>
                  <a:pt x="832277" y="1188177"/>
                </a:lnTo>
                <a:lnTo>
                  <a:pt x="825397" y="1182618"/>
                </a:lnTo>
                <a:lnTo>
                  <a:pt x="819575" y="1176795"/>
                </a:lnTo>
                <a:lnTo>
                  <a:pt x="814547" y="1170972"/>
                </a:lnTo>
                <a:lnTo>
                  <a:pt x="809783" y="1165149"/>
                </a:lnTo>
                <a:lnTo>
                  <a:pt x="805814" y="1159326"/>
                </a:lnTo>
                <a:lnTo>
                  <a:pt x="802109" y="1153768"/>
                </a:lnTo>
                <a:lnTo>
                  <a:pt x="798933" y="1147680"/>
                </a:lnTo>
                <a:lnTo>
                  <a:pt x="796287" y="1142121"/>
                </a:lnTo>
                <a:lnTo>
                  <a:pt x="793376" y="1136563"/>
                </a:lnTo>
                <a:lnTo>
                  <a:pt x="790994" y="1130740"/>
                </a:lnTo>
                <a:lnTo>
                  <a:pt x="788612" y="1124652"/>
                </a:lnTo>
                <a:lnTo>
                  <a:pt x="786760" y="1119094"/>
                </a:lnTo>
                <a:lnTo>
                  <a:pt x="784643" y="1113271"/>
                </a:lnTo>
                <a:lnTo>
                  <a:pt x="783055" y="1107183"/>
                </a:lnTo>
                <a:lnTo>
                  <a:pt x="779879" y="1095272"/>
                </a:lnTo>
                <a:lnTo>
                  <a:pt x="774851" y="1074362"/>
                </a:lnTo>
                <a:lnTo>
                  <a:pt x="773264" y="1065627"/>
                </a:lnTo>
                <a:lnTo>
                  <a:pt x="771411" y="1057686"/>
                </a:lnTo>
                <a:lnTo>
                  <a:pt x="770353" y="1049216"/>
                </a:lnTo>
                <a:lnTo>
                  <a:pt x="769559" y="1040217"/>
                </a:lnTo>
                <a:lnTo>
                  <a:pt x="769294" y="1029630"/>
                </a:lnTo>
                <a:lnTo>
                  <a:pt x="769029" y="1017719"/>
                </a:lnTo>
                <a:lnTo>
                  <a:pt x="769029" y="1009249"/>
                </a:lnTo>
                <a:lnTo>
                  <a:pt x="769294" y="1002896"/>
                </a:lnTo>
                <a:lnTo>
                  <a:pt x="769823" y="998132"/>
                </a:lnTo>
                <a:lnTo>
                  <a:pt x="770353" y="993897"/>
                </a:lnTo>
                <a:lnTo>
                  <a:pt x="772470" y="985427"/>
                </a:lnTo>
                <a:lnTo>
                  <a:pt x="773528" y="979075"/>
                </a:lnTo>
                <a:lnTo>
                  <a:pt x="774851" y="971399"/>
                </a:lnTo>
                <a:lnTo>
                  <a:pt x="776439" y="961870"/>
                </a:lnTo>
                <a:lnTo>
                  <a:pt x="778556" y="952606"/>
                </a:lnTo>
                <a:lnTo>
                  <a:pt x="780409" y="943607"/>
                </a:lnTo>
                <a:lnTo>
                  <a:pt x="783055" y="934607"/>
                </a:lnTo>
                <a:lnTo>
                  <a:pt x="785437" y="925608"/>
                </a:lnTo>
                <a:lnTo>
                  <a:pt x="788612" y="916873"/>
                </a:lnTo>
                <a:lnTo>
                  <a:pt x="792317" y="908139"/>
                </a:lnTo>
                <a:lnTo>
                  <a:pt x="796287" y="899669"/>
                </a:lnTo>
                <a:lnTo>
                  <a:pt x="798933" y="893846"/>
                </a:lnTo>
                <a:lnTo>
                  <a:pt x="802109" y="888023"/>
                </a:lnTo>
                <a:lnTo>
                  <a:pt x="805814" y="882199"/>
                </a:lnTo>
                <a:lnTo>
                  <a:pt x="809783" y="876376"/>
                </a:lnTo>
                <a:lnTo>
                  <a:pt x="814547" y="870818"/>
                </a:lnTo>
                <a:lnTo>
                  <a:pt x="819575" y="864730"/>
                </a:lnTo>
                <a:lnTo>
                  <a:pt x="825397" y="858907"/>
                </a:lnTo>
                <a:lnTo>
                  <a:pt x="832277" y="853349"/>
                </a:lnTo>
                <a:lnTo>
                  <a:pt x="847361" y="841173"/>
                </a:lnTo>
                <a:lnTo>
                  <a:pt x="861652" y="829262"/>
                </a:lnTo>
                <a:lnTo>
                  <a:pt x="875148" y="817351"/>
                </a:lnTo>
                <a:lnTo>
                  <a:pt x="888115" y="805440"/>
                </a:lnTo>
                <a:lnTo>
                  <a:pt x="900024" y="794059"/>
                </a:lnTo>
                <a:lnTo>
                  <a:pt x="911668" y="782413"/>
                </a:lnTo>
                <a:lnTo>
                  <a:pt x="922518" y="771031"/>
                </a:lnTo>
                <a:lnTo>
                  <a:pt x="933368" y="759385"/>
                </a:lnTo>
                <a:lnTo>
                  <a:pt x="943424" y="748268"/>
                </a:lnTo>
                <a:lnTo>
                  <a:pt x="953215" y="736887"/>
                </a:lnTo>
                <a:lnTo>
                  <a:pt x="972269" y="714388"/>
                </a:lnTo>
                <a:lnTo>
                  <a:pt x="990794" y="692419"/>
                </a:lnTo>
                <a:lnTo>
                  <a:pt x="1009847" y="670450"/>
                </a:lnTo>
                <a:lnTo>
                  <a:pt x="1019374" y="659334"/>
                </a:lnTo>
                <a:lnTo>
                  <a:pt x="1028107" y="648482"/>
                </a:lnTo>
                <a:lnTo>
                  <a:pt x="1037105" y="637365"/>
                </a:lnTo>
                <a:lnTo>
                  <a:pt x="1045308" y="626248"/>
                </a:lnTo>
                <a:lnTo>
                  <a:pt x="1053512" y="615396"/>
                </a:lnTo>
                <a:lnTo>
                  <a:pt x="1061186" y="604014"/>
                </a:lnTo>
                <a:lnTo>
                  <a:pt x="1068596" y="593162"/>
                </a:lnTo>
                <a:lnTo>
                  <a:pt x="1075741" y="581781"/>
                </a:lnTo>
                <a:lnTo>
                  <a:pt x="1082357" y="570664"/>
                </a:lnTo>
                <a:lnTo>
                  <a:pt x="1088708" y="559547"/>
                </a:lnTo>
                <a:lnTo>
                  <a:pt x="1094795" y="547901"/>
                </a:lnTo>
                <a:lnTo>
                  <a:pt x="1100617" y="536784"/>
                </a:lnTo>
                <a:lnTo>
                  <a:pt x="1106174" y="524873"/>
                </a:lnTo>
                <a:lnTo>
                  <a:pt x="1111467" y="513227"/>
                </a:lnTo>
                <a:lnTo>
                  <a:pt x="1116230" y="501316"/>
                </a:lnTo>
                <a:lnTo>
                  <a:pt x="1120994" y="489405"/>
                </a:lnTo>
                <a:lnTo>
                  <a:pt x="1123640" y="481729"/>
                </a:lnTo>
                <a:lnTo>
                  <a:pt x="1126287" y="472995"/>
                </a:lnTo>
                <a:lnTo>
                  <a:pt x="1129198" y="463466"/>
                </a:lnTo>
                <a:lnTo>
                  <a:pt x="1131844" y="453408"/>
                </a:lnTo>
                <a:lnTo>
                  <a:pt x="1134490" y="442820"/>
                </a:lnTo>
                <a:lnTo>
                  <a:pt x="1137137" y="431968"/>
                </a:lnTo>
                <a:lnTo>
                  <a:pt x="1142165" y="408146"/>
                </a:lnTo>
                <a:lnTo>
                  <a:pt x="1146664" y="383531"/>
                </a:lnTo>
                <a:lnTo>
                  <a:pt x="1151162" y="357591"/>
                </a:lnTo>
                <a:lnTo>
                  <a:pt x="1155132" y="331917"/>
                </a:lnTo>
                <a:lnTo>
                  <a:pt x="1158837" y="305978"/>
                </a:lnTo>
                <a:lnTo>
                  <a:pt x="1161748" y="284273"/>
                </a:lnTo>
                <a:lnTo>
                  <a:pt x="1164130" y="263628"/>
                </a:lnTo>
                <a:lnTo>
                  <a:pt x="1168364" y="224189"/>
                </a:lnTo>
                <a:lnTo>
                  <a:pt x="188949" y="224189"/>
                </a:lnTo>
                <a:close/>
                <a:moveTo>
                  <a:pt x="111941" y="0"/>
                </a:moveTo>
                <a:lnTo>
                  <a:pt x="1245372" y="0"/>
                </a:lnTo>
                <a:lnTo>
                  <a:pt x="1251194" y="265"/>
                </a:lnTo>
                <a:lnTo>
                  <a:pt x="1257016" y="530"/>
                </a:lnTo>
                <a:lnTo>
                  <a:pt x="1262574" y="1324"/>
                </a:lnTo>
                <a:lnTo>
                  <a:pt x="1268131" y="2382"/>
                </a:lnTo>
                <a:lnTo>
                  <a:pt x="1273424" y="3706"/>
                </a:lnTo>
                <a:lnTo>
                  <a:pt x="1278716" y="5029"/>
                </a:lnTo>
                <a:lnTo>
                  <a:pt x="1284009" y="6882"/>
                </a:lnTo>
                <a:lnTo>
                  <a:pt x="1289302" y="9000"/>
                </a:lnTo>
                <a:lnTo>
                  <a:pt x="1294065" y="11382"/>
                </a:lnTo>
                <a:lnTo>
                  <a:pt x="1299093" y="13499"/>
                </a:lnTo>
                <a:lnTo>
                  <a:pt x="1303592" y="16411"/>
                </a:lnTo>
                <a:lnTo>
                  <a:pt x="1308091" y="19058"/>
                </a:lnTo>
                <a:lnTo>
                  <a:pt x="1312590" y="22499"/>
                </a:lnTo>
                <a:lnTo>
                  <a:pt x="1316824" y="25675"/>
                </a:lnTo>
                <a:lnTo>
                  <a:pt x="1321058" y="29380"/>
                </a:lnTo>
                <a:lnTo>
                  <a:pt x="1324498" y="32821"/>
                </a:lnTo>
                <a:lnTo>
                  <a:pt x="1328468" y="36792"/>
                </a:lnTo>
                <a:lnTo>
                  <a:pt x="1331908" y="41027"/>
                </a:lnTo>
                <a:lnTo>
                  <a:pt x="1335348" y="45262"/>
                </a:lnTo>
                <a:lnTo>
                  <a:pt x="1338259" y="49497"/>
                </a:lnTo>
                <a:lnTo>
                  <a:pt x="1341435" y="53996"/>
                </a:lnTo>
                <a:lnTo>
                  <a:pt x="1344081" y="58761"/>
                </a:lnTo>
                <a:lnTo>
                  <a:pt x="1346463" y="63525"/>
                </a:lnTo>
                <a:lnTo>
                  <a:pt x="1348845" y="68554"/>
                </a:lnTo>
                <a:lnTo>
                  <a:pt x="1350697" y="73583"/>
                </a:lnTo>
                <a:lnTo>
                  <a:pt x="1352285" y="78877"/>
                </a:lnTo>
                <a:lnTo>
                  <a:pt x="1354137" y="84435"/>
                </a:lnTo>
                <a:lnTo>
                  <a:pt x="1355196" y="89729"/>
                </a:lnTo>
                <a:lnTo>
                  <a:pt x="1356254" y="95287"/>
                </a:lnTo>
                <a:lnTo>
                  <a:pt x="1356784" y="100846"/>
                </a:lnTo>
                <a:lnTo>
                  <a:pt x="1357313" y="106404"/>
                </a:lnTo>
                <a:lnTo>
                  <a:pt x="1357313" y="112227"/>
                </a:lnTo>
                <a:lnTo>
                  <a:pt x="1357313" y="117786"/>
                </a:lnTo>
                <a:lnTo>
                  <a:pt x="1356784" y="122815"/>
                </a:lnTo>
                <a:lnTo>
                  <a:pt x="1356254" y="128108"/>
                </a:lnTo>
                <a:lnTo>
                  <a:pt x="1355460" y="133137"/>
                </a:lnTo>
                <a:lnTo>
                  <a:pt x="1354402" y="138166"/>
                </a:lnTo>
                <a:lnTo>
                  <a:pt x="1353344" y="143460"/>
                </a:lnTo>
                <a:lnTo>
                  <a:pt x="1351491" y="148225"/>
                </a:lnTo>
                <a:lnTo>
                  <a:pt x="1349903" y="152989"/>
                </a:lnTo>
                <a:lnTo>
                  <a:pt x="1347786" y="157753"/>
                </a:lnTo>
                <a:lnTo>
                  <a:pt x="1345669" y="162253"/>
                </a:lnTo>
                <a:lnTo>
                  <a:pt x="1343287" y="166753"/>
                </a:lnTo>
                <a:lnTo>
                  <a:pt x="1340906" y="170988"/>
                </a:lnTo>
                <a:lnTo>
                  <a:pt x="1337995" y="174958"/>
                </a:lnTo>
                <a:lnTo>
                  <a:pt x="1335084" y="179193"/>
                </a:lnTo>
                <a:lnTo>
                  <a:pt x="1331908" y="183163"/>
                </a:lnTo>
                <a:lnTo>
                  <a:pt x="1328732" y="186869"/>
                </a:lnTo>
                <a:lnTo>
                  <a:pt x="1325028" y="190574"/>
                </a:lnTo>
                <a:lnTo>
                  <a:pt x="1321852" y="194015"/>
                </a:lnTo>
                <a:lnTo>
                  <a:pt x="1317882" y="197191"/>
                </a:lnTo>
                <a:lnTo>
                  <a:pt x="1313913" y="200368"/>
                </a:lnTo>
                <a:lnTo>
                  <a:pt x="1309943" y="203544"/>
                </a:lnTo>
                <a:lnTo>
                  <a:pt x="1305709" y="206191"/>
                </a:lnTo>
                <a:lnTo>
                  <a:pt x="1301475" y="208838"/>
                </a:lnTo>
                <a:lnTo>
                  <a:pt x="1296976" y="211220"/>
                </a:lnTo>
                <a:lnTo>
                  <a:pt x="1292477" y="213602"/>
                </a:lnTo>
                <a:lnTo>
                  <a:pt x="1287714" y="215455"/>
                </a:lnTo>
                <a:lnTo>
                  <a:pt x="1282950" y="217308"/>
                </a:lnTo>
                <a:lnTo>
                  <a:pt x="1278187" y="218896"/>
                </a:lnTo>
                <a:lnTo>
                  <a:pt x="1273159" y="220219"/>
                </a:lnTo>
                <a:lnTo>
                  <a:pt x="1268131" y="221543"/>
                </a:lnTo>
                <a:lnTo>
                  <a:pt x="1263103" y="222337"/>
                </a:lnTo>
                <a:lnTo>
                  <a:pt x="1258075" y="223131"/>
                </a:lnTo>
                <a:lnTo>
                  <a:pt x="1253841" y="266275"/>
                </a:lnTo>
                <a:lnTo>
                  <a:pt x="1251194" y="290096"/>
                </a:lnTo>
                <a:lnTo>
                  <a:pt x="1248548" y="314447"/>
                </a:lnTo>
                <a:lnTo>
                  <a:pt x="1245372" y="340122"/>
                </a:lnTo>
                <a:lnTo>
                  <a:pt x="1241932" y="365532"/>
                </a:lnTo>
                <a:lnTo>
                  <a:pt x="1237963" y="391471"/>
                </a:lnTo>
                <a:lnTo>
                  <a:pt x="1234258" y="416881"/>
                </a:lnTo>
                <a:lnTo>
                  <a:pt x="1231347" y="432762"/>
                </a:lnTo>
                <a:lnTo>
                  <a:pt x="1228436" y="447849"/>
                </a:lnTo>
                <a:lnTo>
                  <a:pt x="1225525" y="462936"/>
                </a:lnTo>
                <a:lnTo>
                  <a:pt x="1222349" y="477759"/>
                </a:lnTo>
                <a:lnTo>
                  <a:pt x="1218644" y="492052"/>
                </a:lnTo>
                <a:lnTo>
                  <a:pt x="1215204" y="506080"/>
                </a:lnTo>
                <a:lnTo>
                  <a:pt x="1211499" y="519579"/>
                </a:lnTo>
                <a:lnTo>
                  <a:pt x="1207265" y="532814"/>
                </a:lnTo>
                <a:lnTo>
                  <a:pt x="1202237" y="547636"/>
                </a:lnTo>
                <a:lnTo>
                  <a:pt x="1196415" y="562458"/>
                </a:lnTo>
                <a:lnTo>
                  <a:pt x="1190593" y="577016"/>
                </a:lnTo>
                <a:lnTo>
                  <a:pt x="1184506" y="591839"/>
                </a:lnTo>
                <a:lnTo>
                  <a:pt x="1177890" y="606132"/>
                </a:lnTo>
                <a:lnTo>
                  <a:pt x="1171010" y="620160"/>
                </a:lnTo>
                <a:lnTo>
                  <a:pt x="1163865" y="634188"/>
                </a:lnTo>
                <a:lnTo>
                  <a:pt x="1156455" y="648217"/>
                </a:lnTo>
                <a:lnTo>
                  <a:pt x="1148516" y="661981"/>
                </a:lnTo>
                <a:lnTo>
                  <a:pt x="1140312" y="675480"/>
                </a:lnTo>
                <a:lnTo>
                  <a:pt x="1131844" y="689243"/>
                </a:lnTo>
                <a:lnTo>
                  <a:pt x="1123111" y="702478"/>
                </a:lnTo>
                <a:lnTo>
                  <a:pt x="1113849" y="715712"/>
                </a:lnTo>
                <a:lnTo>
                  <a:pt x="1104586" y="728946"/>
                </a:lnTo>
                <a:lnTo>
                  <a:pt x="1094795" y="742180"/>
                </a:lnTo>
                <a:lnTo>
                  <a:pt x="1085004" y="754885"/>
                </a:lnTo>
                <a:lnTo>
                  <a:pt x="1074947" y="767590"/>
                </a:lnTo>
                <a:lnTo>
                  <a:pt x="1064097" y="780031"/>
                </a:lnTo>
                <a:lnTo>
                  <a:pt x="1053512" y="792736"/>
                </a:lnTo>
                <a:lnTo>
                  <a:pt x="1042662" y="804911"/>
                </a:lnTo>
                <a:lnTo>
                  <a:pt x="1031283" y="817351"/>
                </a:lnTo>
                <a:lnTo>
                  <a:pt x="1019903" y="829792"/>
                </a:lnTo>
                <a:lnTo>
                  <a:pt x="1007995" y="841967"/>
                </a:lnTo>
                <a:lnTo>
                  <a:pt x="995557" y="854407"/>
                </a:lnTo>
                <a:lnTo>
                  <a:pt x="983384" y="866848"/>
                </a:lnTo>
                <a:lnTo>
                  <a:pt x="970681" y="879288"/>
                </a:lnTo>
                <a:lnTo>
                  <a:pt x="957714" y="891463"/>
                </a:lnTo>
                <a:lnTo>
                  <a:pt x="944218" y="903904"/>
                </a:lnTo>
                <a:lnTo>
                  <a:pt x="916960" y="928520"/>
                </a:lnTo>
                <a:lnTo>
                  <a:pt x="888380" y="953665"/>
                </a:lnTo>
                <a:lnTo>
                  <a:pt x="888115" y="954459"/>
                </a:lnTo>
                <a:lnTo>
                  <a:pt x="886792" y="957900"/>
                </a:lnTo>
                <a:lnTo>
                  <a:pt x="885204" y="962664"/>
                </a:lnTo>
                <a:lnTo>
                  <a:pt x="883616" y="968487"/>
                </a:lnTo>
                <a:lnTo>
                  <a:pt x="881764" y="975369"/>
                </a:lnTo>
                <a:lnTo>
                  <a:pt x="880441" y="981457"/>
                </a:lnTo>
                <a:lnTo>
                  <a:pt x="879118" y="986221"/>
                </a:lnTo>
                <a:lnTo>
                  <a:pt x="876736" y="993632"/>
                </a:lnTo>
                <a:lnTo>
                  <a:pt x="876207" y="997338"/>
                </a:lnTo>
                <a:lnTo>
                  <a:pt x="875677" y="1002102"/>
                </a:lnTo>
                <a:lnTo>
                  <a:pt x="875148" y="1008984"/>
                </a:lnTo>
                <a:lnTo>
                  <a:pt x="875148" y="1017719"/>
                </a:lnTo>
                <a:lnTo>
                  <a:pt x="875148" y="1025130"/>
                </a:lnTo>
                <a:lnTo>
                  <a:pt x="875413" y="1030953"/>
                </a:lnTo>
                <a:lnTo>
                  <a:pt x="875942" y="1035453"/>
                </a:lnTo>
                <a:lnTo>
                  <a:pt x="876471" y="1038894"/>
                </a:lnTo>
                <a:lnTo>
                  <a:pt x="878059" y="1046305"/>
                </a:lnTo>
                <a:lnTo>
                  <a:pt x="879118" y="1051069"/>
                </a:lnTo>
                <a:lnTo>
                  <a:pt x="880176" y="1056892"/>
                </a:lnTo>
                <a:lnTo>
                  <a:pt x="880970" y="1062715"/>
                </a:lnTo>
                <a:lnTo>
                  <a:pt x="882293" y="1068009"/>
                </a:lnTo>
                <a:lnTo>
                  <a:pt x="884675" y="1077009"/>
                </a:lnTo>
                <a:lnTo>
                  <a:pt x="887057" y="1083890"/>
                </a:lnTo>
                <a:lnTo>
                  <a:pt x="888644" y="1088125"/>
                </a:lnTo>
                <a:lnTo>
                  <a:pt x="916960" y="1113271"/>
                </a:lnTo>
                <a:lnTo>
                  <a:pt x="944482" y="1137886"/>
                </a:lnTo>
                <a:lnTo>
                  <a:pt x="957714" y="1150327"/>
                </a:lnTo>
                <a:lnTo>
                  <a:pt x="970681" y="1162767"/>
                </a:lnTo>
                <a:lnTo>
                  <a:pt x="983384" y="1174942"/>
                </a:lnTo>
                <a:lnTo>
                  <a:pt x="995557" y="1187118"/>
                </a:lnTo>
                <a:lnTo>
                  <a:pt x="1007995" y="1199558"/>
                </a:lnTo>
                <a:lnTo>
                  <a:pt x="1019903" y="1211734"/>
                </a:lnTo>
                <a:lnTo>
                  <a:pt x="1031283" y="1224174"/>
                </a:lnTo>
                <a:lnTo>
                  <a:pt x="1042662" y="1236614"/>
                </a:lnTo>
                <a:lnTo>
                  <a:pt x="1053512" y="1249055"/>
                </a:lnTo>
                <a:lnTo>
                  <a:pt x="1064097" y="1261495"/>
                </a:lnTo>
                <a:lnTo>
                  <a:pt x="1074947" y="1274200"/>
                </a:lnTo>
                <a:lnTo>
                  <a:pt x="1085004" y="1286905"/>
                </a:lnTo>
                <a:lnTo>
                  <a:pt x="1094795" y="1299874"/>
                </a:lnTo>
                <a:lnTo>
                  <a:pt x="1104586" y="1312844"/>
                </a:lnTo>
                <a:lnTo>
                  <a:pt x="1113849" y="1325814"/>
                </a:lnTo>
                <a:lnTo>
                  <a:pt x="1123111" y="1339048"/>
                </a:lnTo>
                <a:lnTo>
                  <a:pt x="1131844" y="1352547"/>
                </a:lnTo>
                <a:lnTo>
                  <a:pt x="1140312" y="1366046"/>
                </a:lnTo>
                <a:lnTo>
                  <a:pt x="1148516" y="1379810"/>
                </a:lnTo>
                <a:lnTo>
                  <a:pt x="1156455" y="1393309"/>
                </a:lnTo>
                <a:lnTo>
                  <a:pt x="1163865" y="1407337"/>
                </a:lnTo>
                <a:lnTo>
                  <a:pt x="1171010" y="1421365"/>
                </a:lnTo>
                <a:lnTo>
                  <a:pt x="1177890" y="1435394"/>
                </a:lnTo>
                <a:lnTo>
                  <a:pt x="1184506" y="1449951"/>
                </a:lnTo>
                <a:lnTo>
                  <a:pt x="1190593" y="1464509"/>
                </a:lnTo>
                <a:lnTo>
                  <a:pt x="1196415" y="1479332"/>
                </a:lnTo>
                <a:lnTo>
                  <a:pt x="1202237" y="1493889"/>
                </a:lnTo>
                <a:lnTo>
                  <a:pt x="1207265" y="1508976"/>
                </a:lnTo>
                <a:lnTo>
                  <a:pt x="1211499" y="1521946"/>
                </a:lnTo>
                <a:lnTo>
                  <a:pt x="1215204" y="1535710"/>
                </a:lnTo>
                <a:lnTo>
                  <a:pt x="1218644" y="1549473"/>
                </a:lnTo>
                <a:lnTo>
                  <a:pt x="1222349" y="1563767"/>
                </a:lnTo>
                <a:lnTo>
                  <a:pt x="1225525" y="1578854"/>
                </a:lnTo>
                <a:lnTo>
                  <a:pt x="1228436" y="1593676"/>
                </a:lnTo>
                <a:lnTo>
                  <a:pt x="1231347" y="1609028"/>
                </a:lnTo>
                <a:lnTo>
                  <a:pt x="1234258" y="1624909"/>
                </a:lnTo>
                <a:lnTo>
                  <a:pt x="1239286" y="1656407"/>
                </a:lnTo>
                <a:lnTo>
                  <a:pt x="1243785" y="1687640"/>
                </a:lnTo>
                <a:lnTo>
                  <a:pt x="1247490" y="1719137"/>
                </a:lnTo>
                <a:lnTo>
                  <a:pt x="1250930" y="1749576"/>
                </a:lnTo>
                <a:lnTo>
                  <a:pt x="1254899" y="1785838"/>
                </a:lnTo>
                <a:lnTo>
                  <a:pt x="1258075" y="1818659"/>
                </a:lnTo>
                <a:lnTo>
                  <a:pt x="1263103" y="1819189"/>
                </a:lnTo>
                <a:lnTo>
                  <a:pt x="1268131" y="1820247"/>
                </a:lnTo>
                <a:lnTo>
                  <a:pt x="1273159" y="1821571"/>
                </a:lnTo>
                <a:lnTo>
                  <a:pt x="1278187" y="1822894"/>
                </a:lnTo>
                <a:lnTo>
                  <a:pt x="1282950" y="1824218"/>
                </a:lnTo>
                <a:lnTo>
                  <a:pt x="1287714" y="1826335"/>
                </a:lnTo>
                <a:lnTo>
                  <a:pt x="1292477" y="1828188"/>
                </a:lnTo>
                <a:lnTo>
                  <a:pt x="1296976" y="1830570"/>
                </a:lnTo>
                <a:lnTo>
                  <a:pt x="1301475" y="1832688"/>
                </a:lnTo>
                <a:lnTo>
                  <a:pt x="1305709" y="1835599"/>
                </a:lnTo>
                <a:lnTo>
                  <a:pt x="1309943" y="1838246"/>
                </a:lnTo>
                <a:lnTo>
                  <a:pt x="1313913" y="1841158"/>
                </a:lnTo>
                <a:lnTo>
                  <a:pt x="1317882" y="1844334"/>
                </a:lnTo>
                <a:lnTo>
                  <a:pt x="1321852" y="1847510"/>
                </a:lnTo>
                <a:lnTo>
                  <a:pt x="1325028" y="1850951"/>
                </a:lnTo>
                <a:lnTo>
                  <a:pt x="1328732" y="1854657"/>
                </a:lnTo>
                <a:lnTo>
                  <a:pt x="1331908" y="1858627"/>
                </a:lnTo>
                <a:lnTo>
                  <a:pt x="1335084" y="1862597"/>
                </a:lnTo>
                <a:lnTo>
                  <a:pt x="1337995" y="1866568"/>
                </a:lnTo>
                <a:lnTo>
                  <a:pt x="1340906" y="1870538"/>
                </a:lnTo>
                <a:lnTo>
                  <a:pt x="1343287" y="1874773"/>
                </a:lnTo>
                <a:lnTo>
                  <a:pt x="1345669" y="1879273"/>
                </a:lnTo>
                <a:lnTo>
                  <a:pt x="1347786" y="1883772"/>
                </a:lnTo>
                <a:lnTo>
                  <a:pt x="1349903" y="1888537"/>
                </a:lnTo>
                <a:lnTo>
                  <a:pt x="1351491" y="1893301"/>
                </a:lnTo>
                <a:lnTo>
                  <a:pt x="1353344" y="1898065"/>
                </a:lnTo>
                <a:lnTo>
                  <a:pt x="1354402" y="1903359"/>
                </a:lnTo>
                <a:lnTo>
                  <a:pt x="1355460" y="1908388"/>
                </a:lnTo>
                <a:lnTo>
                  <a:pt x="1356254" y="1913417"/>
                </a:lnTo>
                <a:lnTo>
                  <a:pt x="1356784" y="1918711"/>
                </a:lnTo>
                <a:lnTo>
                  <a:pt x="1357313" y="1924004"/>
                </a:lnTo>
                <a:lnTo>
                  <a:pt x="1357313" y="1929298"/>
                </a:lnTo>
                <a:lnTo>
                  <a:pt x="1357313" y="1934857"/>
                </a:lnTo>
                <a:lnTo>
                  <a:pt x="1356784" y="1940944"/>
                </a:lnTo>
                <a:lnTo>
                  <a:pt x="1356254" y="1946503"/>
                </a:lnTo>
                <a:lnTo>
                  <a:pt x="1355196" y="1951797"/>
                </a:lnTo>
                <a:lnTo>
                  <a:pt x="1354137" y="1957355"/>
                </a:lnTo>
                <a:lnTo>
                  <a:pt x="1352285" y="1962913"/>
                </a:lnTo>
                <a:lnTo>
                  <a:pt x="1350697" y="1967942"/>
                </a:lnTo>
                <a:lnTo>
                  <a:pt x="1348845" y="1972971"/>
                </a:lnTo>
                <a:lnTo>
                  <a:pt x="1346463" y="1978000"/>
                </a:lnTo>
                <a:lnTo>
                  <a:pt x="1344081" y="1982765"/>
                </a:lnTo>
                <a:lnTo>
                  <a:pt x="1341435" y="1987529"/>
                </a:lnTo>
                <a:lnTo>
                  <a:pt x="1338259" y="1992029"/>
                </a:lnTo>
                <a:lnTo>
                  <a:pt x="1335348" y="1996529"/>
                </a:lnTo>
                <a:lnTo>
                  <a:pt x="1331908" y="2000764"/>
                </a:lnTo>
                <a:lnTo>
                  <a:pt x="1328468" y="2004734"/>
                </a:lnTo>
                <a:lnTo>
                  <a:pt x="1324498" y="2008704"/>
                </a:lnTo>
                <a:lnTo>
                  <a:pt x="1321058" y="2012410"/>
                </a:lnTo>
                <a:lnTo>
                  <a:pt x="1316824" y="2015851"/>
                </a:lnTo>
                <a:lnTo>
                  <a:pt x="1312590" y="2019292"/>
                </a:lnTo>
                <a:lnTo>
                  <a:pt x="1308091" y="2022468"/>
                </a:lnTo>
                <a:lnTo>
                  <a:pt x="1303592" y="2025115"/>
                </a:lnTo>
                <a:lnTo>
                  <a:pt x="1299093" y="2028026"/>
                </a:lnTo>
                <a:lnTo>
                  <a:pt x="1294065" y="2030408"/>
                </a:lnTo>
                <a:lnTo>
                  <a:pt x="1289302" y="2032791"/>
                </a:lnTo>
                <a:lnTo>
                  <a:pt x="1284009" y="2034643"/>
                </a:lnTo>
                <a:lnTo>
                  <a:pt x="1278716" y="2036496"/>
                </a:lnTo>
                <a:lnTo>
                  <a:pt x="1273424" y="2038084"/>
                </a:lnTo>
                <a:lnTo>
                  <a:pt x="1268131" y="2039143"/>
                </a:lnTo>
                <a:lnTo>
                  <a:pt x="1262574" y="2040466"/>
                </a:lnTo>
                <a:lnTo>
                  <a:pt x="1257016" y="2040996"/>
                </a:lnTo>
                <a:lnTo>
                  <a:pt x="1251194" y="2041525"/>
                </a:lnTo>
                <a:lnTo>
                  <a:pt x="1245372" y="2041525"/>
                </a:lnTo>
                <a:lnTo>
                  <a:pt x="111941" y="2041525"/>
                </a:lnTo>
                <a:lnTo>
                  <a:pt x="106119" y="2041525"/>
                </a:lnTo>
                <a:lnTo>
                  <a:pt x="100561" y="2040996"/>
                </a:lnTo>
                <a:lnTo>
                  <a:pt x="94739" y="2040466"/>
                </a:lnTo>
                <a:lnTo>
                  <a:pt x="89447" y="2039143"/>
                </a:lnTo>
                <a:lnTo>
                  <a:pt x="83889" y="2038084"/>
                </a:lnTo>
                <a:lnTo>
                  <a:pt x="78861" y="2036496"/>
                </a:lnTo>
                <a:lnTo>
                  <a:pt x="73569" y="2034643"/>
                </a:lnTo>
                <a:lnTo>
                  <a:pt x="68540" y="2032791"/>
                </a:lnTo>
                <a:lnTo>
                  <a:pt x="63248" y="2030408"/>
                </a:lnTo>
                <a:lnTo>
                  <a:pt x="58484" y="2028026"/>
                </a:lnTo>
                <a:lnTo>
                  <a:pt x="53721" y="2025115"/>
                </a:lnTo>
                <a:lnTo>
                  <a:pt x="49222" y="2022468"/>
                </a:lnTo>
                <a:lnTo>
                  <a:pt x="44988" y="2019292"/>
                </a:lnTo>
                <a:lnTo>
                  <a:pt x="40754" y="2015851"/>
                </a:lnTo>
                <a:lnTo>
                  <a:pt x="36784" y="2012410"/>
                </a:lnTo>
                <a:lnTo>
                  <a:pt x="32815" y="2008704"/>
                </a:lnTo>
                <a:lnTo>
                  <a:pt x="29110" y="2004734"/>
                </a:lnTo>
                <a:lnTo>
                  <a:pt x="25405" y="2000764"/>
                </a:lnTo>
                <a:lnTo>
                  <a:pt x="22229" y="1996529"/>
                </a:lnTo>
                <a:lnTo>
                  <a:pt x="19054" y="1992029"/>
                </a:lnTo>
                <a:lnTo>
                  <a:pt x="16143" y="1987529"/>
                </a:lnTo>
                <a:lnTo>
                  <a:pt x="13232" y="1982765"/>
                </a:lnTo>
                <a:lnTo>
                  <a:pt x="11115" y="1978000"/>
                </a:lnTo>
                <a:lnTo>
                  <a:pt x="8733" y="1972971"/>
                </a:lnTo>
                <a:lnTo>
                  <a:pt x="6881" y="1967942"/>
                </a:lnTo>
                <a:lnTo>
                  <a:pt x="5028" y="1962913"/>
                </a:lnTo>
                <a:lnTo>
                  <a:pt x="3440" y="1957355"/>
                </a:lnTo>
                <a:lnTo>
                  <a:pt x="2117" y="1951797"/>
                </a:lnTo>
                <a:lnTo>
                  <a:pt x="1323" y="1946503"/>
                </a:lnTo>
                <a:lnTo>
                  <a:pt x="529" y="1940944"/>
                </a:lnTo>
                <a:lnTo>
                  <a:pt x="265" y="1934857"/>
                </a:lnTo>
                <a:lnTo>
                  <a:pt x="0" y="1929298"/>
                </a:lnTo>
                <a:lnTo>
                  <a:pt x="265" y="1924004"/>
                </a:lnTo>
                <a:lnTo>
                  <a:pt x="529" y="1918711"/>
                </a:lnTo>
                <a:lnTo>
                  <a:pt x="1059" y="1913417"/>
                </a:lnTo>
                <a:lnTo>
                  <a:pt x="1852" y="1908388"/>
                </a:lnTo>
                <a:lnTo>
                  <a:pt x="2911" y="1903359"/>
                </a:lnTo>
                <a:lnTo>
                  <a:pt x="4499" y="1898065"/>
                </a:lnTo>
                <a:lnTo>
                  <a:pt x="5822" y="1893301"/>
                </a:lnTo>
                <a:lnTo>
                  <a:pt x="7674" y="1888537"/>
                </a:lnTo>
                <a:lnTo>
                  <a:pt x="9791" y="1883772"/>
                </a:lnTo>
                <a:lnTo>
                  <a:pt x="11644" y="1879273"/>
                </a:lnTo>
                <a:lnTo>
                  <a:pt x="14290" y="1874773"/>
                </a:lnTo>
                <a:lnTo>
                  <a:pt x="16672" y="1870538"/>
                </a:lnTo>
                <a:lnTo>
                  <a:pt x="19583" y="1866568"/>
                </a:lnTo>
                <a:lnTo>
                  <a:pt x="22229" y="1862597"/>
                </a:lnTo>
                <a:lnTo>
                  <a:pt x="25405" y="1858627"/>
                </a:lnTo>
                <a:lnTo>
                  <a:pt x="28845" y="1854657"/>
                </a:lnTo>
                <a:lnTo>
                  <a:pt x="32285" y="1850951"/>
                </a:lnTo>
                <a:lnTo>
                  <a:pt x="35726" y="1847510"/>
                </a:lnTo>
                <a:lnTo>
                  <a:pt x="39431" y="1844334"/>
                </a:lnTo>
                <a:lnTo>
                  <a:pt x="43400" y="1841158"/>
                </a:lnTo>
                <a:lnTo>
                  <a:pt x="47634" y="1838246"/>
                </a:lnTo>
                <a:lnTo>
                  <a:pt x="51604" y="1835599"/>
                </a:lnTo>
                <a:lnTo>
                  <a:pt x="56103" y="1832688"/>
                </a:lnTo>
                <a:lnTo>
                  <a:pt x="60601" y="1830570"/>
                </a:lnTo>
                <a:lnTo>
                  <a:pt x="65100" y="1828188"/>
                </a:lnTo>
                <a:lnTo>
                  <a:pt x="69599" y="1826335"/>
                </a:lnTo>
                <a:lnTo>
                  <a:pt x="74362" y="1824218"/>
                </a:lnTo>
                <a:lnTo>
                  <a:pt x="79391" y="1822894"/>
                </a:lnTo>
                <a:lnTo>
                  <a:pt x="84154" y="1821571"/>
                </a:lnTo>
                <a:lnTo>
                  <a:pt x="89182" y="1820247"/>
                </a:lnTo>
                <a:lnTo>
                  <a:pt x="94210" y="1819189"/>
                </a:lnTo>
                <a:lnTo>
                  <a:pt x="99503" y="1818659"/>
                </a:lnTo>
                <a:lnTo>
                  <a:pt x="103737" y="1775516"/>
                </a:lnTo>
                <a:lnTo>
                  <a:pt x="106383" y="1751694"/>
                </a:lnTo>
                <a:lnTo>
                  <a:pt x="108765" y="1727078"/>
                </a:lnTo>
                <a:lnTo>
                  <a:pt x="112205" y="1701668"/>
                </a:lnTo>
                <a:lnTo>
                  <a:pt x="115646" y="1675993"/>
                </a:lnTo>
                <a:lnTo>
                  <a:pt x="119615" y="1650319"/>
                </a:lnTo>
                <a:lnTo>
                  <a:pt x="123585" y="1624909"/>
                </a:lnTo>
                <a:lnTo>
                  <a:pt x="126231" y="1609028"/>
                </a:lnTo>
                <a:lnTo>
                  <a:pt x="129142" y="1593676"/>
                </a:lnTo>
                <a:lnTo>
                  <a:pt x="132053" y="1578854"/>
                </a:lnTo>
                <a:lnTo>
                  <a:pt x="135228" y="1563767"/>
                </a:lnTo>
                <a:lnTo>
                  <a:pt x="138669" y="1549473"/>
                </a:lnTo>
                <a:lnTo>
                  <a:pt x="142374" y="1535710"/>
                </a:lnTo>
                <a:lnTo>
                  <a:pt x="146343" y="1521946"/>
                </a:lnTo>
                <a:lnTo>
                  <a:pt x="150313" y="1508976"/>
                </a:lnTo>
                <a:lnTo>
                  <a:pt x="155605" y="1493889"/>
                </a:lnTo>
                <a:lnTo>
                  <a:pt x="161163" y="1479332"/>
                </a:lnTo>
                <a:lnTo>
                  <a:pt x="166985" y="1464509"/>
                </a:lnTo>
                <a:lnTo>
                  <a:pt x="173071" y="1449951"/>
                </a:lnTo>
                <a:lnTo>
                  <a:pt x="179687" y="1435394"/>
                </a:lnTo>
                <a:lnTo>
                  <a:pt x="186568" y="1421365"/>
                </a:lnTo>
                <a:lnTo>
                  <a:pt x="193713" y="1407337"/>
                </a:lnTo>
                <a:lnTo>
                  <a:pt x="201387" y="1393309"/>
                </a:lnTo>
                <a:lnTo>
                  <a:pt x="209062" y="1379810"/>
                </a:lnTo>
                <a:lnTo>
                  <a:pt x="217265" y="1366046"/>
                </a:lnTo>
                <a:lnTo>
                  <a:pt x="225734" y="1352547"/>
                </a:lnTo>
                <a:lnTo>
                  <a:pt x="234467" y="1339048"/>
                </a:lnTo>
                <a:lnTo>
                  <a:pt x="243729" y="1325814"/>
                </a:lnTo>
                <a:lnTo>
                  <a:pt x="252991" y="1312844"/>
                </a:lnTo>
                <a:lnTo>
                  <a:pt x="262783" y="1299874"/>
                </a:lnTo>
                <a:lnTo>
                  <a:pt x="272574" y="1286905"/>
                </a:lnTo>
                <a:lnTo>
                  <a:pt x="282630" y="1274200"/>
                </a:lnTo>
                <a:lnTo>
                  <a:pt x="293216" y="1261495"/>
                </a:lnTo>
                <a:lnTo>
                  <a:pt x="304066" y="1249055"/>
                </a:lnTo>
                <a:lnTo>
                  <a:pt x="314916" y="1236614"/>
                </a:lnTo>
                <a:lnTo>
                  <a:pt x="326295" y="1224174"/>
                </a:lnTo>
                <a:lnTo>
                  <a:pt x="337674" y="1211734"/>
                </a:lnTo>
                <a:lnTo>
                  <a:pt x="349583" y="1199558"/>
                </a:lnTo>
                <a:lnTo>
                  <a:pt x="361756" y="1187118"/>
                </a:lnTo>
                <a:lnTo>
                  <a:pt x="374194" y="1174678"/>
                </a:lnTo>
                <a:lnTo>
                  <a:pt x="386896" y="1162767"/>
                </a:lnTo>
                <a:lnTo>
                  <a:pt x="399864" y="1150327"/>
                </a:lnTo>
                <a:lnTo>
                  <a:pt x="413095" y="1137886"/>
                </a:lnTo>
                <a:lnTo>
                  <a:pt x="440617" y="1113271"/>
                </a:lnTo>
                <a:lnTo>
                  <a:pt x="468933" y="1088125"/>
                </a:lnTo>
                <a:lnTo>
                  <a:pt x="469198" y="1087331"/>
                </a:lnTo>
                <a:lnTo>
                  <a:pt x="470786" y="1083890"/>
                </a:lnTo>
                <a:lnTo>
                  <a:pt x="472374" y="1079126"/>
                </a:lnTo>
                <a:lnTo>
                  <a:pt x="473961" y="1073303"/>
                </a:lnTo>
                <a:lnTo>
                  <a:pt x="475814" y="1066156"/>
                </a:lnTo>
                <a:lnTo>
                  <a:pt x="478460" y="1054510"/>
                </a:lnTo>
                <a:lnTo>
                  <a:pt x="479519" y="1049746"/>
                </a:lnTo>
                <a:lnTo>
                  <a:pt x="480577" y="1044982"/>
                </a:lnTo>
                <a:lnTo>
                  <a:pt x="481371" y="1039952"/>
                </a:lnTo>
                <a:lnTo>
                  <a:pt x="481900" y="1033865"/>
                </a:lnTo>
                <a:lnTo>
                  <a:pt x="482165" y="1026718"/>
                </a:lnTo>
                <a:lnTo>
                  <a:pt x="482430" y="1017719"/>
                </a:lnTo>
                <a:lnTo>
                  <a:pt x="482430" y="1010308"/>
                </a:lnTo>
                <a:lnTo>
                  <a:pt x="482165" y="1005279"/>
                </a:lnTo>
                <a:lnTo>
                  <a:pt x="481636" y="1001838"/>
                </a:lnTo>
                <a:lnTo>
                  <a:pt x="481106" y="999455"/>
                </a:lnTo>
                <a:lnTo>
                  <a:pt x="479254" y="994426"/>
                </a:lnTo>
                <a:lnTo>
                  <a:pt x="478460" y="990456"/>
                </a:lnTo>
                <a:lnTo>
                  <a:pt x="477402" y="984633"/>
                </a:lnTo>
                <a:lnTo>
                  <a:pt x="476343" y="978810"/>
                </a:lnTo>
                <a:lnTo>
                  <a:pt x="475549" y="973516"/>
                </a:lnTo>
                <a:lnTo>
                  <a:pt x="472903" y="964517"/>
                </a:lnTo>
                <a:lnTo>
                  <a:pt x="470786" y="957900"/>
                </a:lnTo>
                <a:lnTo>
                  <a:pt x="468933" y="953665"/>
                </a:lnTo>
                <a:lnTo>
                  <a:pt x="440617" y="928520"/>
                </a:lnTo>
                <a:lnTo>
                  <a:pt x="413095" y="903904"/>
                </a:lnTo>
                <a:lnTo>
                  <a:pt x="399864" y="891463"/>
                </a:lnTo>
                <a:lnTo>
                  <a:pt x="386896" y="879288"/>
                </a:lnTo>
                <a:lnTo>
                  <a:pt x="374194" y="866848"/>
                </a:lnTo>
                <a:lnTo>
                  <a:pt x="361756" y="854407"/>
                </a:lnTo>
                <a:lnTo>
                  <a:pt x="349583" y="841967"/>
                </a:lnTo>
                <a:lnTo>
                  <a:pt x="337674" y="829792"/>
                </a:lnTo>
                <a:lnTo>
                  <a:pt x="326295" y="817351"/>
                </a:lnTo>
                <a:lnTo>
                  <a:pt x="314916" y="804911"/>
                </a:lnTo>
                <a:lnTo>
                  <a:pt x="304066" y="792736"/>
                </a:lnTo>
                <a:lnTo>
                  <a:pt x="293216" y="780031"/>
                </a:lnTo>
                <a:lnTo>
                  <a:pt x="282630" y="767590"/>
                </a:lnTo>
                <a:lnTo>
                  <a:pt x="272574" y="754885"/>
                </a:lnTo>
                <a:lnTo>
                  <a:pt x="262783" y="742180"/>
                </a:lnTo>
                <a:lnTo>
                  <a:pt x="252991" y="728946"/>
                </a:lnTo>
                <a:lnTo>
                  <a:pt x="243729" y="715712"/>
                </a:lnTo>
                <a:lnTo>
                  <a:pt x="234467" y="702478"/>
                </a:lnTo>
                <a:lnTo>
                  <a:pt x="225734" y="689243"/>
                </a:lnTo>
                <a:lnTo>
                  <a:pt x="217265" y="675480"/>
                </a:lnTo>
                <a:lnTo>
                  <a:pt x="209062" y="661981"/>
                </a:lnTo>
                <a:lnTo>
                  <a:pt x="201387" y="648217"/>
                </a:lnTo>
                <a:lnTo>
                  <a:pt x="193713" y="634188"/>
                </a:lnTo>
                <a:lnTo>
                  <a:pt x="186568" y="620160"/>
                </a:lnTo>
                <a:lnTo>
                  <a:pt x="179687" y="606132"/>
                </a:lnTo>
                <a:lnTo>
                  <a:pt x="173071" y="591839"/>
                </a:lnTo>
                <a:lnTo>
                  <a:pt x="166985" y="577016"/>
                </a:lnTo>
                <a:lnTo>
                  <a:pt x="161163" y="562458"/>
                </a:lnTo>
                <a:lnTo>
                  <a:pt x="155605" y="547636"/>
                </a:lnTo>
                <a:lnTo>
                  <a:pt x="150313" y="532814"/>
                </a:lnTo>
                <a:lnTo>
                  <a:pt x="146343" y="519579"/>
                </a:lnTo>
                <a:lnTo>
                  <a:pt x="142374" y="506080"/>
                </a:lnTo>
                <a:lnTo>
                  <a:pt x="138669" y="492052"/>
                </a:lnTo>
                <a:lnTo>
                  <a:pt x="135228" y="477759"/>
                </a:lnTo>
                <a:lnTo>
                  <a:pt x="132053" y="462936"/>
                </a:lnTo>
                <a:lnTo>
                  <a:pt x="129142" y="447849"/>
                </a:lnTo>
                <a:lnTo>
                  <a:pt x="126231" y="432762"/>
                </a:lnTo>
                <a:lnTo>
                  <a:pt x="123585" y="416881"/>
                </a:lnTo>
                <a:lnTo>
                  <a:pt x="118292" y="385648"/>
                </a:lnTo>
                <a:lnTo>
                  <a:pt x="113793" y="353886"/>
                </a:lnTo>
                <a:lnTo>
                  <a:pt x="110088" y="322653"/>
                </a:lnTo>
                <a:lnTo>
                  <a:pt x="106383" y="292214"/>
                </a:lnTo>
                <a:lnTo>
                  <a:pt x="102678" y="255952"/>
                </a:lnTo>
                <a:lnTo>
                  <a:pt x="99503" y="223131"/>
                </a:lnTo>
                <a:lnTo>
                  <a:pt x="94210" y="222337"/>
                </a:lnTo>
                <a:lnTo>
                  <a:pt x="89182" y="221543"/>
                </a:lnTo>
                <a:lnTo>
                  <a:pt x="84154" y="220219"/>
                </a:lnTo>
                <a:lnTo>
                  <a:pt x="79391" y="218896"/>
                </a:lnTo>
                <a:lnTo>
                  <a:pt x="74362" y="217308"/>
                </a:lnTo>
                <a:lnTo>
                  <a:pt x="69599" y="215455"/>
                </a:lnTo>
                <a:lnTo>
                  <a:pt x="65100" y="213602"/>
                </a:lnTo>
                <a:lnTo>
                  <a:pt x="60601" y="211220"/>
                </a:lnTo>
                <a:lnTo>
                  <a:pt x="56103" y="208838"/>
                </a:lnTo>
                <a:lnTo>
                  <a:pt x="51604" y="206191"/>
                </a:lnTo>
                <a:lnTo>
                  <a:pt x="47634" y="203544"/>
                </a:lnTo>
                <a:lnTo>
                  <a:pt x="43400" y="200368"/>
                </a:lnTo>
                <a:lnTo>
                  <a:pt x="39431" y="197191"/>
                </a:lnTo>
                <a:lnTo>
                  <a:pt x="35726" y="194280"/>
                </a:lnTo>
                <a:lnTo>
                  <a:pt x="32285" y="190574"/>
                </a:lnTo>
                <a:lnTo>
                  <a:pt x="28845" y="186869"/>
                </a:lnTo>
                <a:lnTo>
                  <a:pt x="25405" y="183163"/>
                </a:lnTo>
                <a:lnTo>
                  <a:pt x="22229" y="179193"/>
                </a:lnTo>
                <a:lnTo>
                  <a:pt x="19583" y="174958"/>
                </a:lnTo>
                <a:lnTo>
                  <a:pt x="16672" y="171252"/>
                </a:lnTo>
                <a:lnTo>
                  <a:pt x="14290" y="166753"/>
                </a:lnTo>
                <a:lnTo>
                  <a:pt x="11644" y="162253"/>
                </a:lnTo>
                <a:lnTo>
                  <a:pt x="9791" y="157753"/>
                </a:lnTo>
                <a:lnTo>
                  <a:pt x="7674" y="152989"/>
                </a:lnTo>
                <a:lnTo>
                  <a:pt x="5822" y="148225"/>
                </a:lnTo>
                <a:lnTo>
                  <a:pt x="4499" y="143460"/>
                </a:lnTo>
                <a:lnTo>
                  <a:pt x="2911" y="138166"/>
                </a:lnTo>
                <a:lnTo>
                  <a:pt x="1852" y="133137"/>
                </a:lnTo>
                <a:lnTo>
                  <a:pt x="1059" y="128108"/>
                </a:lnTo>
                <a:lnTo>
                  <a:pt x="529" y="122815"/>
                </a:lnTo>
                <a:lnTo>
                  <a:pt x="265" y="117786"/>
                </a:lnTo>
                <a:lnTo>
                  <a:pt x="0" y="112227"/>
                </a:lnTo>
                <a:lnTo>
                  <a:pt x="265" y="106404"/>
                </a:lnTo>
                <a:lnTo>
                  <a:pt x="529" y="100846"/>
                </a:lnTo>
                <a:lnTo>
                  <a:pt x="1323" y="95287"/>
                </a:lnTo>
                <a:lnTo>
                  <a:pt x="2117" y="89729"/>
                </a:lnTo>
                <a:lnTo>
                  <a:pt x="3440" y="84435"/>
                </a:lnTo>
                <a:lnTo>
                  <a:pt x="5028" y="78877"/>
                </a:lnTo>
                <a:lnTo>
                  <a:pt x="6881" y="73583"/>
                </a:lnTo>
                <a:lnTo>
                  <a:pt x="8733" y="68554"/>
                </a:lnTo>
                <a:lnTo>
                  <a:pt x="11115" y="63525"/>
                </a:lnTo>
                <a:lnTo>
                  <a:pt x="13232" y="58761"/>
                </a:lnTo>
                <a:lnTo>
                  <a:pt x="16143" y="53996"/>
                </a:lnTo>
                <a:lnTo>
                  <a:pt x="19054" y="49497"/>
                </a:lnTo>
                <a:lnTo>
                  <a:pt x="22229" y="45262"/>
                </a:lnTo>
                <a:lnTo>
                  <a:pt x="25405" y="41027"/>
                </a:lnTo>
                <a:lnTo>
                  <a:pt x="29110" y="36792"/>
                </a:lnTo>
                <a:lnTo>
                  <a:pt x="32815" y="32821"/>
                </a:lnTo>
                <a:lnTo>
                  <a:pt x="36784" y="29380"/>
                </a:lnTo>
                <a:lnTo>
                  <a:pt x="40754" y="25675"/>
                </a:lnTo>
                <a:lnTo>
                  <a:pt x="44988" y="22499"/>
                </a:lnTo>
                <a:lnTo>
                  <a:pt x="49222" y="19058"/>
                </a:lnTo>
                <a:lnTo>
                  <a:pt x="53721" y="16411"/>
                </a:lnTo>
                <a:lnTo>
                  <a:pt x="58484" y="13499"/>
                </a:lnTo>
                <a:lnTo>
                  <a:pt x="63248" y="11382"/>
                </a:lnTo>
                <a:lnTo>
                  <a:pt x="68540" y="9000"/>
                </a:lnTo>
                <a:lnTo>
                  <a:pt x="73569" y="6882"/>
                </a:lnTo>
                <a:lnTo>
                  <a:pt x="78861" y="5029"/>
                </a:lnTo>
                <a:lnTo>
                  <a:pt x="83889" y="3706"/>
                </a:lnTo>
                <a:lnTo>
                  <a:pt x="89447" y="2382"/>
                </a:lnTo>
                <a:lnTo>
                  <a:pt x="94739" y="1324"/>
                </a:lnTo>
                <a:lnTo>
                  <a:pt x="100561" y="530"/>
                </a:lnTo>
                <a:lnTo>
                  <a:pt x="106119" y="265"/>
                </a:lnTo>
                <a:lnTo>
                  <a:pt x="1119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/>
            <a:endParaRPr lang="zh-CN" altLang="en-US" noProof="1">
              <a:solidFill>
                <a:srgbClr val="FFFFFF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20" name="KSO_Shape"/>
          <p:cNvSpPr/>
          <p:nvPr/>
        </p:nvSpPr>
        <p:spPr bwMode="auto">
          <a:xfrm>
            <a:off x="4137025" y="1979613"/>
            <a:ext cx="1319213" cy="1316037"/>
          </a:xfrm>
          <a:custGeom>
            <a:avLst/>
            <a:gdLst>
              <a:gd name="T0" fmla="*/ 2147483646 w 5440"/>
              <a:gd name="T1" fmla="*/ 2147483646 h 5267"/>
              <a:gd name="T2" fmla="*/ 2147483646 w 5440"/>
              <a:gd name="T3" fmla="*/ 2147483646 h 5267"/>
              <a:gd name="T4" fmla="*/ 2147483646 w 5440"/>
              <a:gd name="T5" fmla="*/ 2147483646 h 5267"/>
              <a:gd name="T6" fmla="*/ 2147483646 w 5440"/>
              <a:gd name="T7" fmla="*/ 2147483646 h 5267"/>
              <a:gd name="T8" fmla="*/ 2147483646 w 5440"/>
              <a:gd name="T9" fmla="*/ 2147483646 h 5267"/>
              <a:gd name="T10" fmla="*/ 2147483646 w 5440"/>
              <a:gd name="T11" fmla="*/ 2147483646 h 5267"/>
              <a:gd name="T12" fmla="*/ 2147483646 w 5440"/>
              <a:gd name="T13" fmla="*/ 2147483646 h 5267"/>
              <a:gd name="T14" fmla="*/ 2147483646 w 5440"/>
              <a:gd name="T15" fmla="*/ 2147483646 h 5267"/>
              <a:gd name="T16" fmla="*/ 2147483646 w 5440"/>
              <a:gd name="T17" fmla="*/ 2147483646 h 5267"/>
              <a:gd name="T18" fmla="*/ 2147483646 w 5440"/>
              <a:gd name="T19" fmla="*/ 2147483646 h 5267"/>
              <a:gd name="T20" fmla="*/ 2147483646 w 5440"/>
              <a:gd name="T21" fmla="*/ 2147483646 h 5267"/>
              <a:gd name="T22" fmla="*/ 2147483646 w 5440"/>
              <a:gd name="T23" fmla="*/ 2147483646 h 5267"/>
              <a:gd name="T24" fmla="*/ 2147483646 w 5440"/>
              <a:gd name="T25" fmla="*/ 2147483646 h 5267"/>
              <a:gd name="T26" fmla="*/ 2147483646 w 5440"/>
              <a:gd name="T27" fmla="*/ 2147483646 h 5267"/>
              <a:gd name="T28" fmla="*/ 2147483646 w 5440"/>
              <a:gd name="T29" fmla="*/ 2147483646 h 5267"/>
              <a:gd name="T30" fmla="*/ 429445831 w 5440"/>
              <a:gd name="T31" fmla="*/ 2147483646 h 5267"/>
              <a:gd name="T32" fmla="*/ 85840210 w 5440"/>
              <a:gd name="T33" fmla="*/ 2147483646 h 5267"/>
              <a:gd name="T34" fmla="*/ 1545979988 w 5440"/>
              <a:gd name="T35" fmla="*/ 2147483646 h 5267"/>
              <a:gd name="T36" fmla="*/ 2147483646 w 5440"/>
              <a:gd name="T37" fmla="*/ 2147483646 h 5267"/>
              <a:gd name="T38" fmla="*/ 2147483646 w 5440"/>
              <a:gd name="T39" fmla="*/ 2147483646 h 5267"/>
              <a:gd name="T40" fmla="*/ 2147483646 w 5440"/>
              <a:gd name="T41" fmla="*/ 2147483646 h 5267"/>
              <a:gd name="T42" fmla="*/ 2147483646 w 5440"/>
              <a:gd name="T43" fmla="*/ 2147483646 h 5267"/>
              <a:gd name="T44" fmla="*/ 2147483646 w 5440"/>
              <a:gd name="T45" fmla="*/ 2147483646 h 5267"/>
              <a:gd name="T46" fmla="*/ 2147483646 w 5440"/>
              <a:gd name="T47" fmla="*/ 2147483646 h 5267"/>
              <a:gd name="T48" fmla="*/ 2147483646 w 5440"/>
              <a:gd name="T49" fmla="*/ 2147483646 h 5267"/>
              <a:gd name="T50" fmla="*/ 2147483646 w 5440"/>
              <a:gd name="T51" fmla="*/ 2147483646 h 5267"/>
              <a:gd name="T52" fmla="*/ 2147483646 w 5440"/>
              <a:gd name="T53" fmla="*/ 2147483646 h 5267"/>
              <a:gd name="T54" fmla="*/ 2147483646 w 5440"/>
              <a:gd name="T55" fmla="*/ 2147483646 h 5267"/>
              <a:gd name="T56" fmla="*/ 2147483646 w 5440"/>
              <a:gd name="T57" fmla="*/ 2147483646 h 5267"/>
              <a:gd name="T58" fmla="*/ 2147483646 w 5440"/>
              <a:gd name="T59" fmla="*/ 2147483646 h 5267"/>
              <a:gd name="T60" fmla="*/ 2147483646 w 5440"/>
              <a:gd name="T61" fmla="*/ 2147483646 h 5267"/>
              <a:gd name="T62" fmla="*/ 2147483646 w 5440"/>
              <a:gd name="T63" fmla="*/ 2147483646 h 5267"/>
              <a:gd name="T64" fmla="*/ 2147483646 w 5440"/>
              <a:gd name="T65" fmla="*/ 2147483646 h 5267"/>
              <a:gd name="T66" fmla="*/ 2147483646 w 5440"/>
              <a:gd name="T67" fmla="*/ 2147483646 h 5267"/>
              <a:gd name="T68" fmla="*/ 2147483646 w 5440"/>
              <a:gd name="T69" fmla="*/ 2147483646 h 5267"/>
              <a:gd name="T70" fmla="*/ 2147483646 w 5440"/>
              <a:gd name="T71" fmla="*/ 2147483646 h 5267"/>
              <a:gd name="T72" fmla="*/ 2147483646 w 5440"/>
              <a:gd name="T73" fmla="*/ 2147483646 h 5267"/>
              <a:gd name="T74" fmla="*/ 2147483646 w 5440"/>
              <a:gd name="T75" fmla="*/ 2147483646 h 5267"/>
              <a:gd name="T76" fmla="*/ 2147483646 w 5440"/>
              <a:gd name="T77" fmla="*/ 2147483646 h 5267"/>
              <a:gd name="T78" fmla="*/ 2147483646 w 5440"/>
              <a:gd name="T79" fmla="*/ 2147483646 h 5267"/>
              <a:gd name="T80" fmla="*/ 2147483646 w 5440"/>
              <a:gd name="T81" fmla="*/ 2147483646 h 5267"/>
              <a:gd name="T82" fmla="*/ 2147483646 w 5440"/>
              <a:gd name="T83" fmla="*/ 2147483646 h 5267"/>
              <a:gd name="T84" fmla="*/ 2147483646 w 5440"/>
              <a:gd name="T85" fmla="*/ 2147483646 h 5267"/>
              <a:gd name="T86" fmla="*/ 2147483646 w 5440"/>
              <a:gd name="T87" fmla="*/ 2147483646 h 5267"/>
              <a:gd name="T88" fmla="*/ 2147483646 w 5440"/>
              <a:gd name="T89" fmla="*/ 2147483646 h 5267"/>
              <a:gd name="T90" fmla="*/ 2147483646 w 5440"/>
              <a:gd name="T91" fmla="*/ 2147483646 h 5267"/>
              <a:gd name="T92" fmla="*/ 2147483646 w 5440"/>
              <a:gd name="T93" fmla="*/ 2147483646 h 5267"/>
              <a:gd name="T94" fmla="*/ 2147483646 w 5440"/>
              <a:gd name="T95" fmla="*/ 2147483646 h 5267"/>
              <a:gd name="T96" fmla="*/ 2147483646 w 5440"/>
              <a:gd name="T97" fmla="*/ 2147483646 h 5267"/>
              <a:gd name="T98" fmla="*/ 2147483646 w 5440"/>
              <a:gd name="T99" fmla="*/ 2147483646 h 5267"/>
              <a:gd name="T100" fmla="*/ 2147483646 w 5440"/>
              <a:gd name="T101" fmla="*/ 2147483646 h 5267"/>
              <a:gd name="T102" fmla="*/ 2147483646 w 5440"/>
              <a:gd name="T103" fmla="*/ 2147483646 h 5267"/>
              <a:gd name="T104" fmla="*/ 2147483646 w 5440"/>
              <a:gd name="T105" fmla="*/ 2147483646 h 5267"/>
              <a:gd name="T106" fmla="*/ 2147483646 w 5440"/>
              <a:gd name="T107" fmla="*/ 2147483646 h 5267"/>
              <a:gd name="T108" fmla="*/ 2147483646 w 5440"/>
              <a:gd name="T109" fmla="*/ 2147483646 h 526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440" h="5267">
                <a:moveTo>
                  <a:pt x="1521" y="2392"/>
                </a:moveTo>
                <a:lnTo>
                  <a:pt x="1521" y="2392"/>
                </a:lnTo>
                <a:lnTo>
                  <a:pt x="1525" y="2395"/>
                </a:lnTo>
                <a:lnTo>
                  <a:pt x="2073" y="2944"/>
                </a:lnTo>
                <a:lnTo>
                  <a:pt x="2265" y="2753"/>
                </a:lnTo>
                <a:lnTo>
                  <a:pt x="2058" y="2546"/>
                </a:lnTo>
                <a:lnTo>
                  <a:pt x="1964" y="2452"/>
                </a:lnTo>
                <a:lnTo>
                  <a:pt x="2443" y="1974"/>
                </a:lnTo>
                <a:lnTo>
                  <a:pt x="2506" y="1981"/>
                </a:lnTo>
                <a:lnTo>
                  <a:pt x="2531" y="1984"/>
                </a:lnTo>
                <a:lnTo>
                  <a:pt x="2554" y="1985"/>
                </a:lnTo>
                <a:lnTo>
                  <a:pt x="2579" y="1984"/>
                </a:lnTo>
                <a:lnTo>
                  <a:pt x="2603" y="1981"/>
                </a:lnTo>
                <a:lnTo>
                  <a:pt x="2628" y="1978"/>
                </a:lnTo>
                <a:lnTo>
                  <a:pt x="2651" y="1973"/>
                </a:lnTo>
                <a:lnTo>
                  <a:pt x="2300" y="1621"/>
                </a:lnTo>
                <a:lnTo>
                  <a:pt x="2288" y="1611"/>
                </a:lnTo>
                <a:lnTo>
                  <a:pt x="2277" y="1601"/>
                </a:lnTo>
                <a:lnTo>
                  <a:pt x="2287" y="1564"/>
                </a:lnTo>
                <a:lnTo>
                  <a:pt x="2295" y="1528"/>
                </a:lnTo>
                <a:lnTo>
                  <a:pt x="2302" y="1490"/>
                </a:lnTo>
                <a:lnTo>
                  <a:pt x="2308" y="1454"/>
                </a:lnTo>
                <a:lnTo>
                  <a:pt x="2313" y="1416"/>
                </a:lnTo>
                <a:lnTo>
                  <a:pt x="2316" y="1379"/>
                </a:lnTo>
                <a:lnTo>
                  <a:pt x="2318" y="1340"/>
                </a:lnTo>
                <a:lnTo>
                  <a:pt x="2320" y="1303"/>
                </a:lnTo>
                <a:lnTo>
                  <a:pt x="2320" y="1265"/>
                </a:lnTo>
                <a:lnTo>
                  <a:pt x="2318" y="1227"/>
                </a:lnTo>
                <a:lnTo>
                  <a:pt x="2316" y="1190"/>
                </a:lnTo>
                <a:lnTo>
                  <a:pt x="2311" y="1152"/>
                </a:lnTo>
                <a:lnTo>
                  <a:pt x="2307" y="1115"/>
                </a:lnTo>
                <a:lnTo>
                  <a:pt x="2301" y="1077"/>
                </a:lnTo>
                <a:lnTo>
                  <a:pt x="2293" y="1041"/>
                </a:lnTo>
                <a:lnTo>
                  <a:pt x="2284" y="1004"/>
                </a:lnTo>
                <a:lnTo>
                  <a:pt x="2275" y="967"/>
                </a:lnTo>
                <a:lnTo>
                  <a:pt x="2263" y="931"/>
                </a:lnTo>
                <a:lnTo>
                  <a:pt x="2252" y="895"/>
                </a:lnTo>
                <a:lnTo>
                  <a:pt x="2238" y="859"/>
                </a:lnTo>
                <a:lnTo>
                  <a:pt x="2222" y="824"/>
                </a:lnTo>
                <a:lnTo>
                  <a:pt x="2207" y="789"/>
                </a:lnTo>
                <a:lnTo>
                  <a:pt x="2190" y="754"/>
                </a:lnTo>
                <a:lnTo>
                  <a:pt x="2171" y="720"/>
                </a:lnTo>
                <a:lnTo>
                  <a:pt x="2152" y="687"/>
                </a:lnTo>
                <a:lnTo>
                  <a:pt x="2131" y="654"/>
                </a:lnTo>
                <a:lnTo>
                  <a:pt x="2109" y="621"/>
                </a:lnTo>
                <a:lnTo>
                  <a:pt x="2085" y="590"/>
                </a:lnTo>
                <a:lnTo>
                  <a:pt x="2061" y="558"/>
                </a:lnTo>
                <a:lnTo>
                  <a:pt x="2035" y="528"/>
                </a:lnTo>
                <a:lnTo>
                  <a:pt x="2008" y="498"/>
                </a:lnTo>
                <a:lnTo>
                  <a:pt x="1980" y="469"/>
                </a:lnTo>
                <a:lnTo>
                  <a:pt x="1952" y="441"/>
                </a:lnTo>
                <a:lnTo>
                  <a:pt x="1922" y="414"/>
                </a:lnTo>
                <a:lnTo>
                  <a:pt x="1892" y="389"/>
                </a:lnTo>
                <a:lnTo>
                  <a:pt x="1860" y="365"/>
                </a:lnTo>
                <a:lnTo>
                  <a:pt x="1828" y="341"/>
                </a:lnTo>
                <a:lnTo>
                  <a:pt x="1797" y="319"/>
                </a:lnTo>
                <a:lnTo>
                  <a:pt x="1764" y="299"/>
                </a:lnTo>
                <a:lnTo>
                  <a:pt x="1731" y="279"/>
                </a:lnTo>
                <a:lnTo>
                  <a:pt x="1697" y="260"/>
                </a:lnTo>
                <a:lnTo>
                  <a:pt x="1663" y="244"/>
                </a:lnTo>
                <a:lnTo>
                  <a:pt x="1628" y="228"/>
                </a:lnTo>
                <a:lnTo>
                  <a:pt x="1593" y="212"/>
                </a:lnTo>
                <a:lnTo>
                  <a:pt x="1558" y="199"/>
                </a:lnTo>
                <a:lnTo>
                  <a:pt x="1523" y="187"/>
                </a:lnTo>
                <a:lnTo>
                  <a:pt x="1486" y="176"/>
                </a:lnTo>
                <a:lnTo>
                  <a:pt x="1450" y="165"/>
                </a:lnTo>
                <a:lnTo>
                  <a:pt x="1414" y="157"/>
                </a:lnTo>
                <a:lnTo>
                  <a:pt x="1376" y="150"/>
                </a:lnTo>
                <a:lnTo>
                  <a:pt x="1340" y="143"/>
                </a:lnTo>
                <a:lnTo>
                  <a:pt x="1302" y="139"/>
                </a:lnTo>
                <a:lnTo>
                  <a:pt x="1265" y="134"/>
                </a:lnTo>
                <a:lnTo>
                  <a:pt x="1228" y="131"/>
                </a:lnTo>
                <a:lnTo>
                  <a:pt x="1191" y="130"/>
                </a:lnTo>
                <a:lnTo>
                  <a:pt x="1153" y="129"/>
                </a:lnTo>
                <a:lnTo>
                  <a:pt x="1116" y="130"/>
                </a:lnTo>
                <a:lnTo>
                  <a:pt x="1078" y="133"/>
                </a:lnTo>
                <a:lnTo>
                  <a:pt x="1041" y="136"/>
                </a:lnTo>
                <a:lnTo>
                  <a:pt x="1003" y="140"/>
                </a:lnTo>
                <a:lnTo>
                  <a:pt x="967" y="146"/>
                </a:lnTo>
                <a:lnTo>
                  <a:pt x="929" y="153"/>
                </a:lnTo>
                <a:lnTo>
                  <a:pt x="893" y="161"/>
                </a:lnTo>
                <a:lnTo>
                  <a:pt x="857" y="170"/>
                </a:lnTo>
                <a:lnTo>
                  <a:pt x="1514" y="827"/>
                </a:lnTo>
                <a:lnTo>
                  <a:pt x="1341" y="1470"/>
                </a:lnTo>
                <a:lnTo>
                  <a:pt x="697" y="1642"/>
                </a:lnTo>
                <a:lnTo>
                  <a:pt x="41" y="986"/>
                </a:lnTo>
                <a:lnTo>
                  <a:pt x="31" y="1022"/>
                </a:lnTo>
                <a:lnTo>
                  <a:pt x="23" y="1059"/>
                </a:lnTo>
                <a:lnTo>
                  <a:pt x="16" y="1096"/>
                </a:lnTo>
                <a:lnTo>
                  <a:pt x="10" y="1133"/>
                </a:lnTo>
                <a:lnTo>
                  <a:pt x="7" y="1170"/>
                </a:lnTo>
                <a:lnTo>
                  <a:pt x="3" y="1208"/>
                </a:lnTo>
                <a:lnTo>
                  <a:pt x="1" y="1245"/>
                </a:lnTo>
                <a:lnTo>
                  <a:pt x="0" y="1283"/>
                </a:lnTo>
                <a:lnTo>
                  <a:pt x="1" y="1320"/>
                </a:lnTo>
                <a:lnTo>
                  <a:pt x="2" y="1358"/>
                </a:lnTo>
                <a:lnTo>
                  <a:pt x="4" y="1394"/>
                </a:lnTo>
                <a:lnTo>
                  <a:pt x="9" y="1431"/>
                </a:lnTo>
                <a:lnTo>
                  <a:pt x="14" y="1469"/>
                </a:lnTo>
                <a:lnTo>
                  <a:pt x="21" y="1505"/>
                </a:lnTo>
                <a:lnTo>
                  <a:pt x="28" y="1543"/>
                </a:lnTo>
                <a:lnTo>
                  <a:pt x="36" y="1579"/>
                </a:lnTo>
                <a:lnTo>
                  <a:pt x="47" y="1615"/>
                </a:lnTo>
                <a:lnTo>
                  <a:pt x="57" y="1652"/>
                </a:lnTo>
                <a:lnTo>
                  <a:pt x="70" y="1687"/>
                </a:lnTo>
                <a:lnTo>
                  <a:pt x="84" y="1722"/>
                </a:lnTo>
                <a:lnTo>
                  <a:pt x="98" y="1757"/>
                </a:lnTo>
                <a:lnTo>
                  <a:pt x="115" y="1793"/>
                </a:lnTo>
                <a:lnTo>
                  <a:pt x="131" y="1826"/>
                </a:lnTo>
                <a:lnTo>
                  <a:pt x="150" y="1860"/>
                </a:lnTo>
                <a:lnTo>
                  <a:pt x="170" y="1893"/>
                </a:lnTo>
                <a:lnTo>
                  <a:pt x="190" y="1926"/>
                </a:lnTo>
                <a:lnTo>
                  <a:pt x="212" y="1958"/>
                </a:lnTo>
                <a:lnTo>
                  <a:pt x="235" y="1989"/>
                </a:lnTo>
                <a:lnTo>
                  <a:pt x="260" y="2021"/>
                </a:lnTo>
                <a:lnTo>
                  <a:pt x="285" y="2052"/>
                </a:lnTo>
                <a:lnTo>
                  <a:pt x="312" y="2081"/>
                </a:lnTo>
                <a:lnTo>
                  <a:pt x="340" y="2109"/>
                </a:lnTo>
                <a:lnTo>
                  <a:pt x="370" y="2138"/>
                </a:lnTo>
                <a:lnTo>
                  <a:pt x="401" y="2166"/>
                </a:lnTo>
                <a:lnTo>
                  <a:pt x="434" y="2193"/>
                </a:lnTo>
                <a:lnTo>
                  <a:pt x="466" y="2219"/>
                </a:lnTo>
                <a:lnTo>
                  <a:pt x="499" y="2243"/>
                </a:lnTo>
                <a:lnTo>
                  <a:pt x="533" y="2266"/>
                </a:lnTo>
                <a:lnTo>
                  <a:pt x="567" y="2287"/>
                </a:lnTo>
                <a:lnTo>
                  <a:pt x="602" y="2307"/>
                </a:lnTo>
                <a:lnTo>
                  <a:pt x="639" y="2326"/>
                </a:lnTo>
                <a:lnTo>
                  <a:pt x="675" y="2343"/>
                </a:lnTo>
                <a:lnTo>
                  <a:pt x="711" y="2359"/>
                </a:lnTo>
                <a:lnTo>
                  <a:pt x="748" y="2374"/>
                </a:lnTo>
                <a:lnTo>
                  <a:pt x="785" y="2387"/>
                </a:lnTo>
                <a:lnTo>
                  <a:pt x="823" y="2400"/>
                </a:lnTo>
                <a:lnTo>
                  <a:pt x="861" y="2410"/>
                </a:lnTo>
                <a:lnTo>
                  <a:pt x="900" y="2420"/>
                </a:lnTo>
                <a:lnTo>
                  <a:pt x="939" y="2428"/>
                </a:lnTo>
                <a:lnTo>
                  <a:pt x="977" y="2435"/>
                </a:lnTo>
                <a:lnTo>
                  <a:pt x="1016" y="2441"/>
                </a:lnTo>
                <a:lnTo>
                  <a:pt x="1055" y="2444"/>
                </a:lnTo>
                <a:lnTo>
                  <a:pt x="1095" y="2448"/>
                </a:lnTo>
                <a:lnTo>
                  <a:pt x="1133" y="2449"/>
                </a:lnTo>
                <a:lnTo>
                  <a:pt x="1173" y="2449"/>
                </a:lnTo>
                <a:lnTo>
                  <a:pt x="1212" y="2448"/>
                </a:lnTo>
                <a:lnTo>
                  <a:pt x="1252" y="2445"/>
                </a:lnTo>
                <a:lnTo>
                  <a:pt x="1290" y="2442"/>
                </a:lnTo>
                <a:lnTo>
                  <a:pt x="1329" y="2437"/>
                </a:lnTo>
                <a:lnTo>
                  <a:pt x="1368" y="2430"/>
                </a:lnTo>
                <a:lnTo>
                  <a:pt x="1406" y="2422"/>
                </a:lnTo>
                <a:lnTo>
                  <a:pt x="1445" y="2414"/>
                </a:lnTo>
                <a:lnTo>
                  <a:pt x="1484" y="2403"/>
                </a:lnTo>
                <a:lnTo>
                  <a:pt x="1521" y="2392"/>
                </a:lnTo>
                <a:close/>
                <a:moveTo>
                  <a:pt x="3463" y="2785"/>
                </a:moveTo>
                <a:lnTo>
                  <a:pt x="3463" y="2785"/>
                </a:lnTo>
                <a:lnTo>
                  <a:pt x="3459" y="2803"/>
                </a:lnTo>
                <a:lnTo>
                  <a:pt x="3457" y="2821"/>
                </a:lnTo>
                <a:lnTo>
                  <a:pt x="3454" y="2838"/>
                </a:lnTo>
                <a:lnTo>
                  <a:pt x="3453" y="2857"/>
                </a:lnTo>
                <a:lnTo>
                  <a:pt x="3452" y="2876"/>
                </a:lnTo>
                <a:lnTo>
                  <a:pt x="3452" y="2893"/>
                </a:lnTo>
                <a:lnTo>
                  <a:pt x="3453" y="2912"/>
                </a:lnTo>
                <a:lnTo>
                  <a:pt x="3454" y="2931"/>
                </a:lnTo>
                <a:lnTo>
                  <a:pt x="3461" y="2994"/>
                </a:lnTo>
                <a:lnTo>
                  <a:pt x="3417" y="3039"/>
                </a:lnTo>
                <a:lnTo>
                  <a:pt x="3077" y="3379"/>
                </a:lnTo>
                <a:lnTo>
                  <a:pt x="2984" y="3472"/>
                </a:lnTo>
                <a:lnTo>
                  <a:pt x="2684" y="3172"/>
                </a:lnTo>
                <a:lnTo>
                  <a:pt x="2493" y="3363"/>
                </a:lnTo>
                <a:lnTo>
                  <a:pt x="4228" y="5098"/>
                </a:lnTo>
                <a:lnTo>
                  <a:pt x="4248" y="5117"/>
                </a:lnTo>
                <a:lnTo>
                  <a:pt x="4269" y="5136"/>
                </a:lnTo>
                <a:lnTo>
                  <a:pt x="4291" y="5152"/>
                </a:lnTo>
                <a:lnTo>
                  <a:pt x="4314" y="5168"/>
                </a:lnTo>
                <a:lnTo>
                  <a:pt x="4336" y="5183"/>
                </a:lnTo>
                <a:lnTo>
                  <a:pt x="4361" y="5195"/>
                </a:lnTo>
                <a:lnTo>
                  <a:pt x="4384" y="5207"/>
                </a:lnTo>
                <a:lnTo>
                  <a:pt x="4409" y="5218"/>
                </a:lnTo>
                <a:lnTo>
                  <a:pt x="4433" y="5227"/>
                </a:lnTo>
                <a:lnTo>
                  <a:pt x="4459" y="5235"/>
                </a:lnTo>
                <a:lnTo>
                  <a:pt x="4485" y="5242"/>
                </a:lnTo>
                <a:lnTo>
                  <a:pt x="4511" y="5248"/>
                </a:lnTo>
                <a:lnTo>
                  <a:pt x="4536" y="5253"/>
                </a:lnTo>
                <a:lnTo>
                  <a:pt x="4562" y="5255"/>
                </a:lnTo>
                <a:lnTo>
                  <a:pt x="4588" y="5258"/>
                </a:lnTo>
                <a:lnTo>
                  <a:pt x="4615" y="5259"/>
                </a:lnTo>
                <a:lnTo>
                  <a:pt x="4641" y="5258"/>
                </a:lnTo>
                <a:lnTo>
                  <a:pt x="4668" y="5255"/>
                </a:lnTo>
                <a:lnTo>
                  <a:pt x="4693" y="5253"/>
                </a:lnTo>
                <a:lnTo>
                  <a:pt x="4719" y="5248"/>
                </a:lnTo>
                <a:lnTo>
                  <a:pt x="4745" y="5242"/>
                </a:lnTo>
                <a:lnTo>
                  <a:pt x="4771" y="5235"/>
                </a:lnTo>
                <a:lnTo>
                  <a:pt x="4795" y="5227"/>
                </a:lnTo>
                <a:lnTo>
                  <a:pt x="4821" y="5218"/>
                </a:lnTo>
                <a:lnTo>
                  <a:pt x="4845" y="5207"/>
                </a:lnTo>
                <a:lnTo>
                  <a:pt x="4869" y="5195"/>
                </a:lnTo>
                <a:lnTo>
                  <a:pt x="4893" y="5183"/>
                </a:lnTo>
                <a:lnTo>
                  <a:pt x="4916" y="5168"/>
                </a:lnTo>
                <a:lnTo>
                  <a:pt x="4938" y="5152"/>
                </a:lnTo>
                <a:lnTo>
                  <a:pt x="4961" y="5136"/>
                </a:lnTo>
                <a:lnTo>
                  <a:pt x="4982" y="5117"/>
                </a:lnTo>
                <a:lnTo>
                  <a:pt x="5002" y="5098"/>
                </a:lnTo>
                <a:lnTo>
                  <a:pt x="5022" y="5077"/>
                </a:lnTo>
                <a:lnTo>
                  <a:pt x="5039" y="5056"/>
                </a:lnTo>
                <a:lnTo>
                  <a:pt x="5057" y="5035"/>
                </a:lnTo>
                <a:lnTo>
                  <a:pt x="5072" y="5013"/>
                </a:lnTo>
                <a:lnTo>
                  <a:pt x="5086" y="4989"/>
                </a:lnTo>
                <a:lnTo>
                  <a:pt x="5099" y="4966"/>
                </a:lnTo>
                <a:lnTo>
                  <a:pt x="5112" y="4941"/>
                </a:lnTo>
                <a:lnTo>
                  <a:pt x="5122" y="4916"/>
                </a:lnTo>
                <a:lnTo>
                  <a:pt x="5132" y="4892"/>
                </a:lnTo>
                <a:lnTo>
                  <a:pt x="5140" y="4867"/>
                </a:lnTo>
                <a:lnTo>
                  <a:pt x="5146" y="4841"/>
                </a:lnTo>
                <a:lnTo>
                  <a:pt x="5152" y="4816"/>
                </a:lnTo>
                <a:lnTo>
                  <a:pt x="5156" y="4790"/>
                </a:lnTo>
                <a:lnTo>
                  <a:pt x="5160" y="4763"/>
                </a:lnTo>
                <a:lnTo>
                  <a:pt x="5161" y="4737"/>
                </a:lnTo>
                <a:lnTo>
                  <a:pt x="5162" y="4711"/>
                </a:lnTo>
                <a:lnTo>
                  <a:pt x="5161" y="4684"/>
                </a:lnTo>
                <a:lnTo>
                  <a:pt x="5160" y="4659"/>
                </a:lnTo>
                <a:lnTo>
                  <a:pt x="5156" y="4632"/>
                </a:lnTo>
                <a:lnTo>
                  <a:pt x="5152" y="4606"/>
                </a:lnTo>
                <a:lnTo>
                  <a:pt x="5146" y="4580"/>
                </a:lnTo>
                <a:lnTo>
                  <a:pt x="5140" y="4555"/>
                </a:lnTo>
                <a:lnTo>
                  <a:pt x="5132" y="4530"/>
                </a:lnTo>
                <a:lnTo>
                  <a:pt x="5122" y="4505"/>
                </a:lnTo>
                <a:lnTo>
                  <a:pt x="5112" y="4480"/>
                </a:lnTo>
                <a:lnTo>
                  <a:pt x="5099" y="4456"/>
                </a:lnTo>
                <a:lnTo>
                  <a:pt x="5086" y="4432"/>
                </a:lnTo>
                <a:lnTo>
                  <a:pt x="5072" y="4410"/>
                </a:lnTo>
                <a:lnTo>
                  <a:pt x="5057" y="4387"/>
                </a:lnTo>
                <a:lnTo>
                  <a:pt x="5039" y="4366"/>
                </a:lnTo>
                <a:lnTo>
                  <a:pt x="5022" y="4344"/>
                </a:lnTo>
                <a:lnTo>
                  <a:pt x="5002" y="4323"/>
                </a:lnTo>
                <a:lnTo>
                  <a:pt x="3463" y="2785"/>
                </a:lnTo>
                <a:close/>
                <a:moveTo>
                  <a:pt x="4802" y="4918"/>
                </a:moveTo>
                <a:lnTo>
                  <a:pt x="4527" y="4991"/>
                </a:lnTo>
                <a:lnTo>
                  <a:pt x="4304" y="4769"/>
                </a:lnTo>
                <a:lnTo>
                  <a:pt x="4377" y="4493"/>
                </a:lnTo>
                <a:lnTo>
                  <a:pt x="4652" y="4419"/>
                </a:lnTo>
                <a:lnTo>
                  <a:pt x="4876" y="4643"/>
                </a:lnTo>
                <a:lnTo>
                  <a:pt x="4802" y="4918"/>
                </a:lnTo>
                <a:close/>
                <a:moveTo>
                  <a:pt x="2687" y="2988"/>
                </a:moveTo>
                <a:lnTo>
                  <a:pt x="2985" y="3287"/>
                </a:lnTo>
                <a:lnTo>
                  <a:pt x="3325" y="2947"/>
                </a:lnTo>
                <a:lnTo>
                  <a:pt x="3323" y="2917"/>
                </a:lnTo>
                <a:lnTo>
                  <a:pt x="3322" y="2885"/>
                </a:lnTo>
                <a:lnTo>
                  <a:pt x="3323" y="2853"/>
                </a:lnTo>
                <a:lnTo>
                  <a:pt x="3325" y="2823"/>
                </a:lnTo>
                <a:lnTo>
                  <a:pt x="3330" y="2791"/>
                </a:lnTo>
                <a:lnTo>
                  <a:pt x="3336" y="2761"/>
                </a:lnTo>
                <a:lnTo>
                  <a:pt x="3343" y="2730"/>
                </a:lnTo>
                <a:lnTo>
                  <a:pt x="3352" y="2700"/>
                </a:lnTo>
                <a:lnTo>
                  <a:pt x="3363" y="2670"/>
                </a:lnTo>
                <a:lnTo>
                  <a:pt x="3376" y="2641"/>
                </a:lnTo>
                <a:lnTo>
                  <a:pt x="3391" y="2613"/>
                </a:lnTo>
                <a:lnTo>
                  <a:pt x="3406" y="2585"/>
                </a:lnTo>
                <a:lnTo>
                  <a:pt x="3425" y="2558"/>
                </a:lnTo>
                <a:lnTo>
                  <a:pt x="3444" y="2532"/>
                </a:lnTo>
                <a:lnTo>
                  <a:pt x="3465" y="2506"/>
                </a:lnTo>
                <a:lnTo>
                  <a:pt x="3488" y="2482"/>
                </a:lnTo>
                <a:lnTo>
                  <a:pt x="3513" y="2459"/>
                </a:lnTo>
                <a:lnTo>
                  <a:pt x="3538" y="2438"/>
                </a:lnTo>
                <a:lnTo>
                  <a:pt x="3565" y="2418"/>
                </a:lnTo>
                <a:lnTo>
                  <a:pt x="3592" y="2401"/>
                </a:lnTo>
                <a:lnTo>
                  <a:pt x="3620" y="2384"/>
                </a:lnTo>
                <a:lnTo>
                  <a:pt x="3648" y="2370"/>
                </a:lnTo>
                <a:lnTo>
                  <a:pt x="3677" y="2358"/>
                </a:lnTo>
                <a:lnTo>
                  <a:pt x="3706" y="2346"/>
                </a:lnTo>
                <a:lnTo>
                  <a:pt x="3737" y="2338"/>
                </a:lnTo>
                <a:lnTo>
                  <a:pt x="3767" y="2329"/>
                </a:lnTo>
                <a:lnTo>
                  <a:pt x="3798" y="2324"/>
                </a:lnTo>
                <a:lnTo>
                  <a:pt x="3828" y="2319"/>
                </a:lnTo>
                <a:lnTo>
                  <a:pt x="3860" y="2316"/>
                </a:lnTo>
                <a:lnTo>
                  <a:pt x="3892" y="2316"/>
                </a:lnTo>
                <a:lnTo>
                  <a:pt x="3922" y="2316"/>
                </a:lnTo>
                <a:lnTo>
                  <a:pt x="3954" y="2320"/>
                </a:lnTo>
                <a:lnTo>
                  <a:pt x="5440" y="834"/>
                </a:lnTo>
                <a:lnTo>
                  <a:pt x="4608" y="0"/>
                </a:lnTo>
                <a:lnTo>
                  <a:pt x="3121" y="1487"/>
                </a:lnTo>
                <a:lnTo>
                  <a:pt x="3124" y="1518"/>
                </a:lnTo>
                <a:lnTo>
                  <a:pt x="3125" y="1550"/>
                </a:lnTo>
                <a:lnTo>
                  <a:pt x="3124" y="1580"/>
                </a:lnTo>
                <a:lnTo>
                  <a:pt x="3121" y="1612"/>
                </a:lnTo>
                <a:lnTo>
                  <a:pt x="3117" y="1642"/>
                </a:lnTo>
                <a:lnTo>
                  <a:pt x="3111" y="1674"/>
                </a:lnTo>
                <a:lnTo>
                  <a:pt x="3104" y="1705"/>
                </a:lnTo>
                <a:lnTo>
                  <a:pt x="3094" y="1734"/>
                </a:lnTo>
                <a:lnTo>
                  <a:pt x="3083" y="1764"/>
                </a:lnTo>
                <a:lnTo>
                  <a:pt x="3071" y="1793"/>
                </a:lnTo>
                <a:lnTo>
                  <a:pt x="3056" y="1822"/>
                </a:lnTo>
                <a:lnTo>
                  <a:pt x="3041" y="1849"/>
                </a:lnTo>
                <a:lnTo>
                  <a:pt x="3022" y="1877"/>
                </a:lnTo>
                <a:lnTo>
                  <a:pt x="3003" y="1903"/>
                </a:lnTo>
                <a:lnTo>
                  <a:pt x="2981" y="1928"/>
                </a:lnTo>
                <a:lnTo>
                  <a:pt x="2959" y="1952"/>
                </a:lnTo>
                <a:lnTo>
                  <a:pt x="2934" y="1975"/>
                </a:lnTo>
                <a:lnTo>
                  <a:pt x="2909" y="1996"/>
                </a:lnTo>
                <a:lnTo>
                  <a:pt x="2882" y="2016"/>
                </a:lnTo>
                <a:lnTo>
                  <a:pt x="2855" y="2034"/>
                </a:lnTo>
                <a:lnTo>
                  <a:pt x="2827" y="2050"/>
                </a:lnTo>
                <a:lnTo>
                  <a:pt x="2799" y="2064"/>
                </a:lnTo>
                <a:lnTo>
                  <a:pt x="2770" y="2077"/>
                </a:lnTo>
                <a:lnTo>
                  <a:pt x="2740" y="2088"/>
                </a:lnTo>
                <a:lnTo>
                  <a:pt x="2710" y="2097"/>
                </a:lnTo>
                <a:lnTo>
                  <a:pt x="2680" y="2105"/>
                </a:lnTo>
                <a:lnTo>
                  <a:pt x="2649" y="2111"/>
                </a:lnTo>
                <a:lnTo>
                  <a:pt x="2617" y="2115"/>
                </a:lnTo>
                <a:lnTo>
                  <a:pt x="2587" y="2117"/>
                </a:lnTo>
                <a:lnTo>
                  <a:pt x="2555" y="2118"/>
                </a:lnTo>
                <a:lnTo>
                  <a:pt x="2525" y="2117"/>
                </a:lnTo>
                <a:lnTo>
                  <a:pt x="2493" y="2115"/>
                </a:lnTo>
                <a:lnTo>
                  <a:pt x="2153" y="2455"/>
                </a:lnTo>
                <a:lnTo>
                  <a:pt x="2453" y="2755"/>
                </a:lnTo>
                <a:lnTo>
                  <a:pt x="984" y="4223"/>
                </a:lnTo>
                <a:lnTo>
                  <a:pt x="931" y="4170"/>
                </a:lnTo>
                <a:lnTo>
                  <a:pt x="648" y="4396"/>
                </a:lnTo>
                <a:lnTo>
                  <a:pt x="174" y="5145"/>
                </a:lnTo>
                <a:lnTo>
                  <a:pt x="295" y="5267"/>
                </a:lnTo>
                <a:lnTo>
                  <a:pt x="1044" y="4792"/>
                </a:lnTo>
                <a:lnTo>
                  <a:pt x="1272" y="4510"/>
                </a:lnTo>
                <a:lnTo>
                  <a:pt x="1218" y="4457"/>
                </a:lnTo>
                <a:lnTo>
                  <a:pt x="2687" y="29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/>
            <a:endParaRPr lang="zh-CN" altLang="en-US" noProof="1">
              <a:solidFill>
                <a:srgbClr val="FFFFFF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21" name="KSO_Shape"/>
          <p:cNvSpPr/>
          <p:nvPr/>
        </p:nvSpPr>
        <p:spPr bwMode="auto">
          <a:xfrm>
            <a:off x="6705283" y="2000250"/>
            <a:ext cx="1152525" cy="1316038"/>
          </a:xfrm>
          <a:custGeom>
            <a:avLst/>
            <a:gdLst>
              <a:gd name="T0" fmla="*/ 928882 w 1282700"/>
              <a:gd name="T1" fmla="*/ 1017606 h 1516063"/>
              <a:gd name="T2" fmla="*/ 953834 w 1282700"/>
              <a:gd name="T3" fmla="*/ 1109512 h 1516063"/>
              <a:gd name="T4" fmla="*/ 917237 w 1282700"/>
              <a:gd name="T5" fmla="*/ 1195446 h 1516063"/>
              <a:gd name="T6" fmla="*/ 718619 w 1282700"/>
              <a:gd name="T7" fmla="*/ 1214690 h 1516063"/>
              <a:gd name="T8" fmla="*/ 666385 w 1282700"/>
              <a:gd name="T9" fmla="*/ 1138046 h 1516063"/>
              <a:gd name="T10" fmla="*/ 672706 w 1282700"/>
              <a:gd name="T11" fmla="*/ 1042491 h 1516063"/>
              <a:gd name="T12" fmla="*/ 734255 w 1282700"/>
              <a:gd name="T13" fmla="*/ 973146 h 1516063"/>
              <a:gd name="T14" fmla="*/ 673760 w 1282700"/>
              <a:gd name="T15" fmla="*/ 453398 h 1516063"/>
              <a:gd name="T16" fmla="*/ 520784 w 1282700"/>
              <a:gd name="T17" fmla="*/ 504920 h 1516063"/>
              <a:gd name="T18" fmla="*/ 387096 w 1282700"/>
              <a:gd name="T19" fmla="*/ 590347 h 1516063"/>
              <a:gd name="T20" fmla="*/ 278018 w 1282700"/>
              <a:gd name="T21" fmla="*/ 704694 h 1516063"/>
              <a:gd name="T22" fmla="*/ 198869 w 1282700"/>
              <a:gd name="T23" fmla="*/ 842641 h 1516063"/>
              <a:gd name="T24" fmla="*/ 154306 w 1282700"/>
              <a:gd name="T25" fmla="*/ 998871 h 1516063"/>
              <a:gd name="T26" fmla="*/ 150316 w 1282700"/>
              <a:gd name="T27" fmla="*/ 1166401 h 1516063"/>
              <a:gd name="T28" fmla="*/ 186897 w 1282700"/>
              <a:gd name="T29" fmla="*/ 1325623 h 1516063"/>
              <a:gd name="T30" fmla="*/ 259394 w 1282700"/>
              <a:gd name="T31" fmla="*/ 1467558 h 1516063"/>
              <a:gd name="T32" fmla="*/ 363152 w 1282700"/>
              <a:gd name="T33" fmla="*/ 1587224 h 1516063"/>
              <a:gd name="T34" fmla="*/ 492184 w 1282700"/>
              <a:gd name="T35" fmla="*/ 1678967 h 1516063"/>
              <a:gd name="T36" fmla="*/ 641834 w 1282700"/>
              <a:gd name="T37" fmla="*/ 1737802 h 1516063"/>
              <a:gd name="T38" fmla="*/ 806783 w 1282700"/>
              <a:gd name="T39" fmla="*/ 1758410 h 1516063"/>
              <a:gd name="T40" fmla="*/ 971398 w 1282700"/>
              <a:gd name="T41" fmla="*/ 1737802 h 1516063"/>
              <a:gd name="T42" fmla="*/ 1120716 w 1282700"/>
              <a:gd name="T43" fmla="*/ 1678967 h 1516063"/>
              <a:gd name="T44" fmla="*/ 1249748 w 1282700"/>
              <a:gd name="T45" fmla="*/ 1587224 h 1516063"/>
              <a:gd name="T46" fmla="*/ 1353506 w 1282700"/>
              <a:gd name="T47" fmla="*/ 1467558 h 1516063"/>
              <a:gd name="T48" fmla="*/ 1426336 w 1282700"/>
              <a:gd name="T49" fmla="*/ 1325623 h 1516063"/>
              <a:gd name="T50" fmla="*/ 1462585 w 1282700"/>
              <a:gd name="T51" fmla="*/ 1166401 h 1516063"/>
              <a:gd name="T52" fmla="*/ 1458594 w 1282700"/>
              <a:gd name="T53" fmla="*/ 998871 h 1516063"/>
              <a:gd name="T54" fmla="*/ 1414031 w 1282700"/>
              <a:gd name="T55" fmla="*/ 842641 h 1516063"/>
              <a:gd name="T56" fmla="*/ 1334882 w 1282700"/>
              <a:gd name="T57" fmla="*/ 704694 h 1516063"/>
              <a:gd name="T58" fmla="*/ 1225804 w 1282700"/>
              <a:gd name="T59" fmla="*/ 590347 h 1516063"/>
              <a:gd name="T60" fmla="*/ 1092449 w 1282700"/>
              <a:gd name="T61" fmla="*/ 504920 h 1516063"/>
              <a:gd name="T62" fmla="*/ 939140 w 1282700"/>
              <a:gd name="T63" fmla="*/ 453398 h 1516063"/>
              <a:gd name="T64" fmla="*/ 953107 w 1282700"/>
              <a:gd name="T65" fmla="*/ 0 h 1516063"/>
              <a:gd name="T66" fmla="*/ 979380 w 1282700"/>
              <a:gd name="T67" fmla="*/ 312459 h 1516063"/>
              <a:gd name="T68" fmla="*/ 1113732 w 1282700"/>
              <a:gd name="T69" fmla="*/ 354342 h 1516063"/>
              <a:gd name="T70" fmla="*/ 1236446 w 1282700"/>
              <a:gd name="T71" fmla="*/ 418163 h 1516063"/>
              <a:gd name="T72" fmla="*/ 1467573 w 1282700"/>
              <a:gd name="T73" fmla="*/ 638879 h 1516063"/>
              <a:gd name="T74" fmla="*/ 1545723 w 1282700"/>
              <a:gd name="T75" fmla="*/ 777822 h 1516063"/>
              <a:gd name="T76" fmla="*/ 1595275 w 1282700"/>
              <a:gd name="T77" fmla="*/ 932723 h 1516063"/>
              <a:gd name="T78" fmla="*/ 1612900 w 1282700"/>
              <a:gd name="T79" fmla="*/ 1099256 h 1516063"/>
              <a:gd name="T80" fmla="*/ 1587626 w 1282700"/>
              <a:gd name="T81" fmla="*/ 1300692 h 1516063"/>
              <a:gd name="T82" fmla="*/ 1515461 w 1282700"/>
              <a:gd name="T83" fmla="*/ 1483181 h 1516063"/>
              <a:gd name="T84" fmla="*/ 1403389 w 1282700"/>
              <a:gd name="T85" fmla="*/ 1641073 h 1516063"/>
              <a:gd name="T86" fmla="*/ 1257397 w 1282700"/>
              <a:gd name="T87" fmla="*/ 1767718 h 1516063"/>
              <a:gd name="T88" fmla="*/ 1083470 w 1282700"/>
              <a:gd name="T89" fmla="*/ 1856137 h 1516063"/>
              <a:gd name="T90" fmla="*/ 888925 w 1282700"/>
              <a:gd name="T91" fmla="*/ 1901012 h 1516063"/>
              <a:gd name="T92" fmla="*/ 683737 w 1282700"/>
              <a:gd name="T93" fmla="*/ 1895693 h 1516063"/>
              <a:gd name="T94" fmla="*/ 492517 w 1282700"/>
              <a:gd name="T95" fmla="*/ 1841844 h 1516063"/>
              <a:gd name="T96" fmla="*/ 323910 w 1282700"/>
              <a:gd name="T97" fmla="*/ 1745115 h 1516063"/>
              <a:gd name="T98" fmla="*/ 184237 w 1282700"/>
              <a:gd name="T99" fmla="*/ 1611821 h 1516063"/>
              <a:gd name="T100" fmla="*/ 79814 w 1282700"/>
              <a:gd name="T101" fmla="*/ 1448612 h 1516063"/>
              <a:gd name="T102" fmla="*/ 16628 w 1282700"/>
              <a:gd name="T103" fmla="*/ 1261468 h 1516063"/>
              <a:gd name="T104" fmla="*/ 1330 w 1282700"/>
              <a:gd name="T105" fmla="*/ 1059700 h 1516063"/>
              <a:gd name="T106" fmla="*/ 32591 w 1282700"/>
              <a:gd name="T107" fmla="*/ 871892 h 1516063"/>
              <a:gd name="T108" fmla="*/ 105088 w 1282700"/>
              <a:gd name="T109" fmla="*/ 701702 h 1516063"/>
              <a:gd name="T110" fmla="*/ 212837 w 1282700"/>
              <a:gd name="T111" fmla="*/ 554448 h 1516063"/>
              <a:gd name="T112" fmla="*/ 350183 w 1282700"/>
              <a:gd name="T113" fmla="*/ 434783 h 1516063"/>
              <a:gd name="T114" fmla="*/ 512802 w 1282700"/>
              <a:gd name="T115" fmla="*/ 348691 h 1516063"/>
              <a:gd name="T116" fmla="*/ 695043 w 1282700"/>
              <a:gd name="T117" fmla="*/ 301157 h 151606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282700" h="1516063">
                <a:moveTo>
                  <a:pt x="583935" y="525463"/>
                </a:moveTo>
                <a:lnTo>
                  <a:pt x="700617" y="525463"/>
                </a:lnTo>
                <a:lnTo>
                  <a:pt x="700617" y="774462"/>
                </a:lnTo>
                <a:lnTo>
                  <a:pt x="706967" y="778423"/>
                </a:lnTo>
                <a:lnTo>
                  <a:pt x="712788" y="782648"/>
                </a:lnTo>
                <a:lnTo>
                  <a:pt x="718873" y="787401"/>
                </a:lnTo>
                <a:lnTo>
                  <a:pt x="724429" y="792682"/>
                </a:lnTo>
                <a:lnTo>
                  <a:pt x="729456" y="797963"/>
                </a:lnTo>
                <a:lnTo>
                  <a:pt x="734484" y="803508"/>
                </a:lnTo>
                <a:lnTo>
                  <a:pt x="738717" y="809845"/>
                </a:lnTo>
                <a:lnTo>
                  <a:pt x="742686" y="815918"/>
                </a:lnTo>
                <a:lnTo>
                  <a:pt x="746390" y="822519"/>
                </a:lnTo>
                <a:lnTo>
                  <a:pt x="749565" y="829649"/>
                </a:lnTo>
                <a:lnTo>
                  <a:pt x="752475" y="836514"/>
                </a:lnTo>
                <a:lnTo>
                  <a:pt x="754592" y="843643"/>
                </a:lnTo>
                <a:lnTo>
                  <a:pt x="756444" y="851301"/>
                </a:lnTo>
                <a:lnTo>
                  <a:pt x="757767" y="858958"/>
                </a:lnTo>
                <a:lnTo>
                  <a:pt x="758561" y="866880"/>
                </a:lnTo>
                <a:lnTo>
                  <a:pt x="758825" y="874801"/>
                </a:lnTo>
                <a:lnTo>
                  <a:pt x="758561" y="882987"/>
                </a:lnTo>
                <a:lnTo>
                  <a:pt x="757767" y="890644"/>
                </a:lnTo>
                <a:lnTo>
                  <a:pt x="756444" y="898038"/>
                </a:lnTo>
                <a:lnTo>
                  <a:pt x="754592" y="905695"/>
                </a:lnTo>
                <a:lnTo>
                  <a:pt x="752475" y="912824"/>
                </a:lnTo>
                <a:lnTo>
                  <a:pt x="749565" y="920218"/>
                </a:lnTo>
                <a:lnTo>
                  <a:pt x="746390" y="926819"/>
                </a:lnTo>
                <a:lnTo>
                  <a:pt x="742686" y="933420"/>
                </a:lnTo>
                <a:lnTo>
                  <a:pt x="738717" y="939757"/>
                </a:lnTo>
                <a:lnTo>
                  <a:pt x="734484" y="945831"/>
                </a:lnTo>
                <a:lnTo>
                  <a:pt x="729456" y="951376"/>
                </a:lnTo>
                <a:lnTo>
                  <a:pt x="724429" y="956921"/>
                </a:lnTo>
                <a:lnTo>
                  <a:pt x="718873" y="961938"/>
                </a:lnTo>
                <a:lnTo>
                  <a:pt x="712788" y="966691"/>
                </a:lnTo>
                <a:lnTo>
                  <a:pt x="706967" y="970915"/>
                </a:lnTo>
                <a:lnTo>
                  <a:pt x="700617" y="975140"/>
                </a:lnTo>
                <a:lnTo>
                  <a:pt x="700617" y="1049338"/>
                </a:lnTo>
                <a:lnTo>
                  <a:pt x="583935" y="1049338"/>
                </a:lnTo>
                <a:lnTo>
                  <a:pt x="583935" y="975140"/>
                </a:lnTo>
                <a:lnTo>
                  <a:pt x="577585" y="970915"/>
                </a:lnTo>
                <a:lnTo>
                  <a:pt x="571500" y="966691"/>
                </a:lnTo>
                <a:lnTo>
                  <a:pt x="565679" y="961938"/>
                </a:lnTo>
                <a:lnTo>
                  <a:pt x="560123" y="956921"/>
                </a:lnTo>
                <a:lnTo>
                  <a:pt x="555096" y="951376"/>
                </a:lnTo>
                <a:lnTo>
                  <a:pt x="550333" y="945831"/>
                </a:lnTo>
                <a:lnTo>
                  <a:pt x="545835" y="939757"/>
                </a:lnTo>
                <a:lnTo>
                  <a:pt x="541602" y="933420"/>
                </a:lnTo>
                <a:lnTo>
                  <a:pt x="538162" y="926819"/>
                </a:lnTo>
                <a:lnTo>
                  <a:pt x="534987" y="920218"/>
                </a:lnTo>
                <a:lnTo>
                  <a:pt x="532077" y="912824"/>
                </a:lnTo>
                <a:lnTo>
                  <a:pt x="529960" y="905695"/>
                </a:lnTo>
                <a:lnTo>
                  <a:pt x="528108" y="898038"/>
                </a:lnTo>
                <a:lnTo>
                  <a:pt x="526785" y="890644"/>
                </a:lnTo>
                <a:lnTo>
                  <a:pt x="525727" y="882987"/>
                </a:lnTo>
                <a:lnTo>
                  <a:pt x="525462" y="874801"/>
                </a:lnTo>
                <a:lnTo>
                  <a:pt x="525727" y="866880"/>
                </a:lnTo>
                <a:lnTo>
                  <a:pt x="526785" y="858958"/>
                </a:lnTo>
                <a:lnTo>
                  <a:pt x="528108" y="851301"/>
                </a:lnTo>
                <a:lnTo>
                  <a:pt x="529960" y="843643"/>
                </a:lnTo>
                <a:lnTo>
                  <a:pt x="532077" y="836514"/>
                </a:lnTo>
                <a:lnTo>
                  <a:pt x="534987" y="829649"/>
                </a:lnTo>
                <a:lnTo>
                  <a:pt x="538162" y="822519"/>
                </a:lnTo>
                <a:lnTo>
                  <a:pt x="541602" y="815918"/>
                </a:lnTo>
                <a:lnTo>
                  <a:pt x="545835" y="809845"/>
                </a:lnTo>
                <a:lnTo>
                  <a:pt x="550333" y="803508"/>
                </a:lnTo>
                <a:lnTo>
                  <a:pt x="555096" y="797963"/>
                </a:lnTo>
                <a:lnTo>
                  <a:pt x="560123" y="792682"/>
                </a:lnTo>
                <a:lnTo>
                  <a:pt x="565679" y="787401"/>
                </a:lnTo>
                <a:lnTo>
                  <a:pt x="571500" y="782648"/>
                </a:lnTo>
                <a:lnTo>
                  <a:pt x="577585" y="778423"/>
                </a:lnTo>
                <a:lnTo>
                  <a:pt x="583935" y="774462"/>
                </a:lnTo>
                <a:lnTo>
                  <a:pt x="583935" y="525463"/>
                </a:lnTo>
                <a:close/>
                <a:moveTo>
                  <a:pt x="641615" y="349983"/>
                </a:moveTo>
                <a:lnTo>
                  <a:pt x="627862" y="350247"/>
                </a:lnTo>
                <a:lnTo>
                  <a:pt x="614374" y="350512"/>
                </a:lnTo>
                <a:lnTo>
                  <a:pt x="601150" y="351570"/>
                </a:lnTo>
                <a:lnTo>
                  <a:pt x="587926" y="352628"/>
                </a:lnTo>
                <a:lnTo>
                  <a:pt x="574703" y="354216"/>
                </a:lnTo>
                <a:lnTo>
                  <a:pt x="561479" y="356067"/>
                </a:lnTo>
                <a:lnTo>
                  <a:pt x="548784" y="358184"/>
                </a:lnTo>
                <a:lnTo>
                  <a:pt x="535825" y="360829"/>
                </a:lnTo>
                <a:lnTo>
                  <a:pt x="522866" y="363474"/>
                </a:lnTo>
                <a:lnTo>
                  <a:pt x="510435" y="366649"/>
                </a:lnTo>
                <a:lnTo>
                  <a:pt x="498005" y="369823"/>
                </a:lnTo>
                <a:lnTo>
                  <a:pt x="485575" y="373527"/>
                </a:lnTo>
                <a:lnTo>
                  <a:pt x="473409" y="377759"/>
                </a:lnTo>
                <a:lnTo>
                  <a:pt x="461243" y="381992"/>
                </a:lnTo>
                <a:lnTo>
                  <a:pt x="449077" y="386489"/>
                </a:lnTo>
                <a:lnTo>
                  <a:pt x="437441" y="391251"/>
                </a:lnTo>
                <a:lnTo>
                  <a:pt x="425539" y="396541"/>
                </a:lnTo>
                <a:lnTo>
                  <a:pt x="414167" y="401832"/>
                </a:lnTo>
                <a:lnTo>
                  <a:pt x="402794" y="407388"/>
                </a:lnTo>
                <a:lnTo>
                  <a:pt x="391422" y="413207"/>
                </a:lnTo>
                <a:lnTo>
                  <a:pt x="380579" y="419556"/>
                </a:lnTo>
                <a:lnTo>
                  <a:pt x="369471" y="425905"/>
                </a:lnTo>
                <a:lnTo>
                  <a:pt x="358892" y="432519"/>
                </a:lnTo>
                <a:lnTo>
                  <a:pt x="348313" y="439661"/>
                </a:lnTo>
                <a:lnTo>
                  <a:pt x="337998" y="446804"/>
                </a:lnTo>
                <a:lnTo>
                  <a:pt x="327684" y="454475"/>
                </a:lnTo>
                <a:lnTo>
                  <a:pt x="317634" y="462147"/>
                </a:lnTo>
                <a:lnTo>
                  <a:pt x="307848" y="469818"/>
                </a:lnTo>
                <a:lnTo>
                  <a:pt x="298063" y="478019"/>
                </a:lnTo>
                <a:lnTo>
                  <a:pt x="288806" y="486484"/>
                </a:lnTo>
                <a:lnTo>
                  <a:pt x="279549" y="495214"/>
                </a:lnTo>
                <a:lnTo>
                  <a:pt x="270557" y="503679"/>
                </a:lnTo>
                <a:lnTo>
                  <a:pt x="261565" y="512938"/>
                </a:lnTo>
                <a:lnTo>
                  <a:pt x="253102" y="521932"/>
                </a:lnTo>
                <a:lnTo>
                  <a:pt x="244903" y="531455"/>
                </a:lnTo>
                <a:lnTo>
                  <a:pt x="236705" y="540979"/>
                </a:lnTo>
                <a:lnTo>
                  <a:pt x="228770" y="551031"/>
                </a:lnTo>
                <a:lnTo>
                  <a:pt x="221101" y="560819"/>
                </a:lnTo>
                <a:lnTo>
                  <a:pt x="213695" y="571136"/>
                </a:lnTo>
                <a:lnTo>
                  <a:pt x="206290" y="581453"/>
                </a:lnTo>
                <a:lnTo>
                  <a:pt x="199414" y="592035"/>
                </a:lnTo>
                <a:lnTo>
                  <a:pt x="192802" y="602881"/>
                </a:lnTo>
                <a:lnTo>
                  <a:pt x="186190" y="613727"/>
                </a:lnTo>
                <a:lnTo>
                  <a:pt x="180107" y="624837"/>
                </a:lnTo>
                <a:lnTo>
                  <a:pt x="174289" y="635948"/>
                </a:lnTo>
                <a:lnTo>
                  <a:pt x="168470" y="647587"/>
                </a:lnTo>
                <a:lnTo>
                  <a:pt x="163181" y="659227"/>
                </a:lnTo>
                <a:lnTo>
                  <a:pt x="158156" y="670602"/>
                </a:lnTo>
                <a:lnTo>
                  <a:pt x="153395" y="682506"/>
                </a:lnTo>
                <a:lnTo>
                  <a:pt x="148635" y="694410"/>
                </a:lnTo>
                <a:lnTo>
                  <a:pt x="144403" y="706579"/>
                </a:lnTo>
                <a:lnTo>
                  <a:pt x="140436" y="719012"/>
                </a:lnTo>
                <a:lnTo>
                  <a:pt x="136733" y="731181"/>
                </a:lnTo>
                <a:lnTo>
                  <a:pt x="133295" y="743614"/>
                </a:lnTo>
                <a:lnTo>
                  <a:pt x="130122" y="756577"/>
                </a:lnTo>
                <a:lnTo>
                  <a:pt x="127477" y="769010"/>
                </a:lnTo>
                <a:lnTo>
                  <a:pt x="124832" y="781972"/>
                </a:lnTo>
                <a:lnTo>
                  <a:pt x="122716" y="794935"/>
                </a:lnTo>
                <a:lnTo>
                  <a:pt x="121129" y="808161"/>
                </a:lnTo>
                <a:lnTo>
                  <a:pt x="119543" y="821124"/>
                </a:lnTo>
                <a:lnTo>
                  <a:pt x="118485" y="834351"/>
                </a:lnTo>
                <a:lnTo>
                  <a:pt x="117427" y="847842"/>
                </a:lnTo>
                <a:lnTo>
                  <a:pt x="116898" y="861069"/>
                </a:lnTo>
                <a:lnTo>
                  <a:pt x="116898" y="874825"/>
                </a:lnTo>
                <a:lnTo>
                  <a:pt x="116898" y="888316"/>
                </a:lnTo>
                <a:lnTo>
                  <a:pt x="117427" y="901808"/>
                </a:lnTo>
                <a:lnTo>
                  <a:pt x="118485" y="915035"/>
                </a:lnTo>
                <a:lnTo>
                  <a:pt x="119543" y="928261"/>
                </a:lnTo>
                <a:lnTo>
                  <a:pt x="121129" y="941488"/>
                </a:lnTo>
                <a:lnTo>
                  <a:pt x="122716" y="954451"/>
                </a:lnTo>
                <a:lnTo>
                  <a:pt x="124832" y="967413"/>
                </a:lnTo>
                <a:lnTo>
                  <a:pt x="127477" y="980375"/>
                </a:lnTo>
                <a:lnTo>
                  <a:pt x="130122" y="993073"/>
                </a:lnTo>
                <a:lnTo>
                  <a:pt x="133295" y="1005771"/>
                </a:lnTo>
                <a:lnTo>
                  <a:pt x="136733" y="1018469"/>
                </a:lnTo>
                <a:lnTo>
                  <a:pt x="140436" y="1030637"/>
                </a:lnTo>
                <a:lnTo>
                  <a:pt x="144403" y="1042806"/>
                </a:lnTo>
                <a:lnTo>
                  <a:pt x="148635" y="1054975"/>
                </a:lnTo>
                <a:lnTo>
                  <a:pt x="153395" y="1066879"/>
                </a:lnTo>
                <a:lnTo>
                  <a:pt x="158156" y="1078783"/>
                </a:lnTo>
                <a:lnTo>
                  <a:pt x="163181" y="1090687"/>
                </a:lnTo>
                <a:lnTo>
                  <a:pt x="168470" y="1102062"/>
                </a:lnTo>
                <a:lnTo>
                  <a:pt x="174289" y="1113437"/>
                </a:lnTo>
                <a:lnTo>
                  <a:pt x="180107" y="1124813"/>
                </a:lnTo>
                <a:lnTo>
                  <a:pt x="186190" y="1135659"/>
                </a:lnTo>
                <a:lnTo>
                  <a:pt x="192802" y="1146769"/>
                </a:lnTo>
                <a:lnTo>
                  <a:pt x="199414" y="1157351"/>
                </a:lnTo>
                <a:lnTo>
                  <a:pt x="206290" y="1167932"/>
                </a:lnTo>
                <a:lnTo>
                  <a:pt x="213695" y="1178249"/>
                </a:lnTo>
                <a:lnTo>
                  <a:pt x="221101" y="1188566"/>
                </a:lnTo>
                <a:lnTo>
                  <a:pt x="228770" y="1198354"/>
                </a:lnTo>
                <a:lnTo>
                  <a:pt x="236705" y="1208406"/>
                </a:lnTo>
                <a:lnTo>
                  <a:pt x="244903" y="1217930"/>
                </a:lnTo>
                <a:lnTo>
                  <a:pt x="253102" y="1227453"/>
                </a:lnTo>
                <a:lnTo>
                  <a:pt x="261565" y="1236447"/>
                </a:lnTo>
                <a:lnTo>
                  <a:pt x="270557" y="1245706"/>
                </a:lnTo>
                <a:lnTo>
                  <a:pt x="279549" y="1254436"/>
                </a:lnTo>
                <a:lnTo>
                  <a:pt x="288806" y="1263166"/>
                </a:lnTo>
                <a:lnTo>
                  <a:pt x="298063" y="1271366"/>
                </a:lnTo>
                <a:lnTo>
                  <a:pt x="307848" y="1279567"/>
                </a:lnTo>
                <a:lnTo>
                  <a:pt x="317634" y="1287503"/>
                </a:lnTo>
                <a:lnTo>
                  <a:pt x="327684" y="1295175"/>
                </a:lnTo>
                <a:lnTo>
                  <a:pt x="337998" y="1302582"/>
                </a:lnTo>
                <a:lnTo>
                  <a:pt x="348313" y="1309724"/>
                </a:lnTo>
                <a:lnTo>
                  <a:pt x="358892" y="1316867"/>
                </a:lnTo>
                <a:lnTo>
                  <a:pt x="369471" y="1323480"/>
                </a:lnTo>
                <a:lnTo>
                  <a:pt x="380579" y="1329829"/>
                </a:lnTo>
                <a:lnTo>
                  <a:pt x="391422" y="1336178"/>
                </a:lnTo>
                <a:lnTo>
                  <a:pt x="402794" y="1341998"/>
                </a:lnTo>
                <a:lnTo>
                  <a:pt x="414167" y="1347553"/>
                </a:lnTo>
                <a:lnTo>
                  <a:pt x="425539" y="1353108"/>
                </a:lnTo>
                <a:lnTo>
                  <a:pt x="437441" y="1358399"/>
                </a:lnTo>
                <a:lnTo>
                  <a:pt x="449077" y="1363161"/>
                </a:lnTo>
                <a:lnTo>
                  <a:pt x="461243" y="1367922"/>
                </a:lnTo>
                <a:lnTo>
                  <a:pt x="473409" y="1372155"/>
                </a:lnTo>
                <a:lnTo>
                  <a:pt x="485575" y="1375858"/>
                </a:lnTo>
                <a:lnTo>
                  <a:pt x="498005" y="1379562"/>
                </a:lnTo>
                <a:lnTo>
                  <a:pt x="510435" y="1383001"/>
                </a:lnTo>
                <a:lnTo>
                  <a:pt x="522866" y="1385911"/>
                </a:lnTo>
                <a:lnTo>
                  <a:pt x="535825" y="1389085"/>
                </a:lnTo>
                <a:lnTo>
                  <a:pt x="548784" y="1391466"/>
                </a:lnTo>
                <a:lnTo>
                  <a:pt x="561479" y="1393582"/>
                </a:lnTo>
                <a:lnTo>
                  <a:pt x="574703" y="1395434"/>
                </a:lnTo>
                <a:lnTo>
                  <a:pt x="587926" y="1396757"/>
                </a:lnTo>
                <a:lnTo>
                  <a:pt x="601150" y="1398080"/>
                </a:lnTo>
                <a:lnTo>
                  <a:pt x="614374" y="1398873"/>
                </a:lnTo>
                <a:lnTo>
                  <a:pt x="627862" y="1399402"/>
                </a:lnTo>
                <a:lnTo>
                  <a:pt x="641615" y="1399402"/>
                </a:lnTo>
                <a:lnTo>
                  <a:pt x="654838" y="1399402"/>
                </a:lnTo>
                <a:lnTo>
                  <a:pt x="668327" y="1398873"/>
                </a:lnTo>
                <a:lnTo>
                  <a:pt x="681815" y="1398080"/>
                </a:lnTo>
                <a:lnTo>
                  <a:pt x="695038" y="1396757"/>
                </a:lnTo>
                <a:lnTo>
                  <a:pt x="707998" y="1395434"/>
                </a:lnTo>
                <a:lnTo>
                  <a:pt x="721221" y="1393582"/>
                </a:lnTo>
                <a:lnTo>
                  <a:pt x="734181" y="1391466"/>
                </a:lnTo>
                <a:lnTo>
                  <a:pt x="746875" y="1389085"/>
                </a:lnTo>
                <a:lnTo>
                  <a:pt x="759835" y="1385911"/>
                </a:lnTo>
                <a:lnTo>
                  <a:pt x="772529" y="1383001"/>
                </a:lnTo>
                <a:lnTo>
                  <a:pt x="784695" y="1379562"/>
                </a:lnTo>
                <a:lnTo>
                  <a:pt x="797390" y="1375858"/>
                </a:lnTo>
                <a:lnTo>
                  <a:pt x="809556" y="1372155"/>
                </a:lnTo>
                <a:lnTo>
                  <a:pt x="821457" y="1367922"/>
                </a:lnTo>
                <a:lnTo>
                  <a:pt x="833623" y="1363161"/>
                </a:lnTo>
                <a:lnTo>
                  <a:pt x="845524" y="1358399"/>
                </a:lnTo>
                <a:lnTo>
                  <a:pt x="857161" y="1353108"/>
                </a:lnTo>
                <a:lnTo>
                  <a:pt x="868798" y="1347553"/>
                </a:lnTo>
                <a:lnTo>
                  <a:pt x="879906" y="1341998"/>
                </a:lnTo>
                <a:lnTo>
                  <a:pt x="891278" y="1336178"/>
                </a:lnTo>
                <a:lnTo>
                  <a:pt x="902386" y="1329829"/>
                </a:lnTo>
                <a:lnTo>
                  <a:pt x="913230" y="1323480"/>
                </a:lnTo>
                <a:lnTo>
                  <a:pt x="924073" y="1316867"/>
                </a:lnTo>
                <a:lnTo>
                  <a:pt x="934387" y="1309724"/>
                </a:lnTo>
                <a:lnTo>
                  <a:pt x="944966" y="1302582"/>
                </a:lnTo>
                <a:lnTo>
                  <a:pt x="955016" y="1295175"/>
                </a:lnTo>
                <a:lnTo>
                  <a:pt x="965066" y="1287503"/>
                </a:lnTo>
                <a:lnTo>
                  <a:pt x="974852" y="1279567"/>
                </a:lnTo>
                <a:lnTo>
                  <a:pt x="984638" y="1271366"/>
                </a:lnTo>
                <a:lnTo>
                  <a:pt x="993894" y="1263166"/>
                </a:lnTo>
                <a:lnTo>
                  <a:pt x="1003151" y="1254436"/>
                </a:lnTo>
                <a:lnTo>
                  <a:pt x="1012143" y="1245706"/>
                </a:lnTo>
                <a:lnTo>
                  <a:pt x="1021135" y="1236447"/>
                </a:lnTo>
                <a:lnTo>
                  <a:pt x="1029598" y="1227453"/>
                </a:lnTo>
                <a:lnTo>
                  <a:pt x="1038061" y="1217930"/>
                </a:lnTo>
                <a:lnTo>
                  <a:pt x="1045996" y="1208406"/>
                </a:lnTo>
                <a:lnTo>
                  <a:pt x="1054194" y="1198354"/>
                </a:lnTo>
                <a:lnTo>
                  <a:pt x="1061599" y="1188566"/>
                </a:lnTo>
                <a:lnTo>
                  <a:pt x="1069005" y="1178249"/>
                </a:lnTo>
                <a:lnTo>
                  <a:pt x="1076410" y="1167932"/>
                </a:lnTo>
                <a:lnTo>
                  <a:pt x="1083286" y="1157351"/>
                </a:lnTo>
                <a:lnTo>
                  <a:pt x="1090163" y="1146769"/>
                </a:lnTo>
                <a:lnTo>
                  <a:pt x="1096510" y="1135659"/>
                </a:lnTo>
                <a:lnTo>
                  <a:pt x="1102593" y="1124813"/>
                </a:lnTo>
                <a:lnTo>
                  <a:pt x="1108676" y="1113437"/>
                </a:lnTo>
                <a:lnTo>
                  <a:pt x="1114230" y="1102062"/>
                </a:lnTo>
                <a:lnTo>
                  <a:pt x="1119519" y="1090687"/>
                </a:lnTo>
                <a:lnTo>
                  <a:pt x="1124544" y="1078783"/>
                </a:lnTo>
                <a:lnTo>
                  <a:pt x="1129834" y="1066879"/>
                </a:lnTo>
                <a:lnTo>
                  <a:pt x="1134330" y="1054975"/>
                </a:lnTo>
                <a:lnTo>
                  <a:pt x="1138297" y="1042806"/>
                </a:lnTo>
                <a:lnTo>
                  <a:pt x="1142264" y="1030637"/>
                </a:lnTo>
                <a:lnTo>
                  <a:pt x="1146231" y="1018469"/>
                </a:lnTo>
                <a:lnTo>
                  <a:pt x="1149669" y="1005771"/>
                </a:lnTo>
                <a:lnTo>
                  <a:pt x="1152579" y="993073"/>
                </a:lnTo>
                <a:lnTo>
                  <a:pt x="1155488" y="980375"/>
                </a:lnTo>
                <a:lnTo>
                  <a:pt x="1157868" y="967413"/>
                </a:lnTo>
                <a:lnTo>
                  <a:pt x="1159984" y="954451"/>
                </a:lnTo>
                <a:lnTo>
                  <a:pt x="1161835" y="941488"/>
                </a:lnTo>
                <a:lnTo>
                  <a:pt x="1163158" y="928261"/>
                </a:lnTo>
                <a:lnTo>
                  <a:pt x="1164745" y="915035"/>
                </a:lnTo>
                <a:lnTo>
                  <a:pt x="1165538" y="901808"/>
                </a:lnTo>
                <a:lnTo>
                  <a:pt x="1166067" y="888316"/>
                </a:lnTo>
                <a:lnTo>
                  <a:pt x="1166067" y="874825"/>
                </a:lnTo>
                <a:lnTo>
                  <a:pt x="1166067" y="861069"/>
                </a:lnTo>
                <a:lnTo>
                  <a:pt x="1165538" y="847842"/>
                </a:lnTo>
                <a:lnTo>
                  <a:pt x="1164745" y="834351"/>
                </a:lnTo>
                <a:lnTo>
                  <a:pt x="1163158" y="821124"/>
                </a:lnTo>
                <a:lnTo>
                  <a:pt x="1161835" y="808161"/>
                </a:lnTo>
                <a:lnTo>
                  <a:pt x="1159984" y="794935"/>
                </a:lnTo>
                <a:lnTo>
                  <a:pt x="1157868" y="781972"/>
                </a:lnTo>
                <a:lnTo>
                  <a:pt x="1155488" y="769010"/>
                </a:lnTo>
                <a:lnTo>
                  <a:pt x="1152579" y="756577"/>
                </a:lnTo>
                <a:lnTo>
                  <a:pt x="1149669" y="743614"/>
                </a:lnTo>
                <a:lnTo>
                  <a:pt x="1146231" y="731181"/>
                </a:lnTo>
                <a:lnTo>
                  <a:pt x="1142264" y="719012"/>
                </a:lnTo>
                <a:lnTo>
                  <a:pt x="1138297" y="706579"/>
                </a:lnTo>
                <a:lnTo>
                  <a:pt x="1134330" y="694410"/>
                </a:lnTo>
                <a:lnTo>
                  <a:pt x="1129834" y="682506"/>
                </a:lnTo>
                <a:lnTo>
                  <a:pt x="1124544" y="670602"/>
                </a:lnTo>
                <a:lnTo>
                  <a:pt x="1119519" y="659227"/>
                </a:lnTo>
                <a:lnTo>
                  <a:pt x="1114230" y="647587"/>
                </a:lnTo>
                <a:lnTo>
                  <a:pt x="1108676" y="635948"/>
                </a:lnTo>
                <a:lnTo>
                  <a:pt x="1102593" y="624837"/>
                </a:lnTo>
                <a:lnTo>
                  <a:pt x="1096510" y="613727"/>
                </a:lnTo>
                <a:lnTo>
                  <a:pt x="1090163" y="602881"/>
                </a:lnTo>
                <a:lnTo>
                  <a:pt x="1083286" y="592035"/>
                </a:lnTo>
                <a:lnTo>
                  <a:pt x="1076410" y="581453"/>
                </a:lnTo>
                <a:lnTo>
                  <a:pt x="1069005" y="571136"/>
                </a:lnTo>
                <a:lnTo>
                  <a:pt x="1061599" y="560819"/>
                </a:lnTo>
                <a:lnTo>
                  <a:pt x="1054194" y="551031"/>
                </a:lnTo>
                <a:lnTo>
                  <a:pt x="1045996" y="540979"/>
                </a:lnTo>
                <a:lnTo>
                  <a:pt x="1038061" y="531455"/>
                </a:lnTo>
                <a:lnTo>
                  <a:pt x="1029598" y="521932"/>
                </a:lnTo>
                <a:lnTo>
                  <a:pt x="1021135" y="512938"/>
                </a:lnTo>
                <a:lnTo>
                  <a:pt x="1012143" y="503679"/>
                </a:lnTo>
                <a:lnTo>
                  <a:pt x="1003151" y="495214"/>
                </a:lnTo>
                <a:lnTo>
                  <a:pt x="993894" y="486484"/>
                </a:lnTo>
                <a:lnTo>
                  <a:pt x="984638" y="478019"/>
                </a:lnTo>
                <a:lnTo>
                  <a:pt x="974852" y="469818"/>
                </a:lnTo>
                <a:lnTo>
                  <a:pt x="965066" y="462147"/>
                </a:lnTo>
                <a:lnTo>
                  <a:pt x="955016" y="454475"/>
                </a:lnTo>
                <a:lnTo>
                  <a:pt x="944966" y="446804"/>
                </a:lnTo>
                <a:lnTo>
                  <a:pt x="934387" y="439661"/>
                </a:lnTo>
                <a:lnTo>
                  <a:pt x="924073" y="432519"/>
                </a:lnTo>
                <a:lnTo>
                  <a:pt x="913230" y="425905"/>
                </a:lnTo>
                <a:lnTo>
                  <a:pt x="902386" y="419556"/>
                </a:lnTo>
                <a:lnTo>
                  <a:pt x="891278" y="413207"/>
                </a:lnTo>
                <a:lnTo>
                  <a:pt x="879906" y="407388"/>
                </a:lnTo>
                <a:lnTo>
                  <a:pt x="868798" y="401832"/>
                </a:lnTo>
                <a:lnTo>
                  <a:pt x="857161" y="396541"/>
                </a:lnTo>
                <a:lnTo>
                  <a:pt x="845524" y="391251"/>
                </a:lnTo>
                <a:lnTo>
                  <a:pt x="833623" y="386489"/>
                </a:lnTo>
                <a:lnTo>
                  <a:pt x="821457" y="381992"/>
                </a:lnTo>
                <a:lnTo>
                  <a:pt x="809556" y="377759"/>
                </a:lnTo>
                <a:lnTo>
                  <a:pt x="797390" y="373527"/>
                </a:lnTo>
                <a:lnTo>
                  <a:pt x="784695" y="369823"/>
                </a:lnTo>
                <a:lnTo>
                  <a:pt x="772529" y="366649"/>
                </a:lnTo>
                <a:lnTo>
                  <a:pt x="759835" y="363474"/>
                </a:lnTo>
                <a:lnTo>
                  <a:pt x="746875" y="360829"/>
                </a:lnTo>
                <a:lnTo>
                  <a:pt x="734181" y="358184"/>
                </a:lnTo>
                <a:lnTo>
                  <a:pt x="721221" y="356067"/>
                </a:lnTo>
                <a:lnTo>
                  <a:pt x="707998" y="354216"/>
                </a:lnTo>
                <a:lnTo>
                  <a:pt x="695038" y="352628"/>
                </a:lnTo>
                <a:lnTo>
                  <a:pt x="681815" y="351570"/>
                </a:lnTo>
                <a:lnTo>
                  <a:pt x="668327" y="350512"/>
                </a:lnTo>
                <a:lnTo>
                  <a:pt x="654838" y="350247"/>
                </a:lnTo>
                <a:lnTo>
                  <a:pt x="641615" y="349983"/>
                </a:lnTo>
                <a:close/>
                <a:moveTo>
                  <a:pt x="524717" y="0"/>
                </a:moveTo>
                <a:lnTo>
                  <a:pt x="757983" y="0"/>
                </a:lnTo>
                <a:lnTo>
                  <a:pt x="757983" y="116926"/>
                </a:lnTo>
                <a:lnTo>
                  <a:pt x="699799" y="116926"/>
                </a:lnTo>
                <a:lnTo>
                  <a:pt x="699799" y="236232"/>
                </a:lnTo>
                <a:lnTo>
                  <a:pt x="711171" y="237555"/>
                </a:lnTo>
                <a:lnTo>
                  <a:pt x="722544" y="238877"/>
                </a:lnTo>
                <a:lnTo>
                  <a:pt x="734181" y="240200"/>
                </a:lnTo>
                <a:lnTo>
                  <a:pt x="745289" y="242052"/>
                </a:lnTo>
                <a:lnTo>
                  <a:pt x="756661" y="243903"/>
                </a:lnTo>
                <a:lnTo>
                  <a:pt x="767504" y="246020"/>
                </a:lnTo>
                <a:lnTo>
                  <a:pt x="778877" y="248665"/>
                </a:lnTo>
                <a:lnTo>
                  <a:pt x="789985" y="251046"/>
                </a:lnTo>
                <a:lnTo>
                  <a:pt x="800828" y="253691"/>
                </a:lnTo>
                <a:lnTo>
                  <a:pt x="811672" y="256601"/>
                </a:lnTo>
                <a:lnTo>
                  <a:pt x="822515" y="259776"/>
                </a:lnTo>
                <a:lnTo>
                  <a:pt x="833359" y="262950"/>
                </a:lnTo>
                <a:lnTo>
                  <a:pt x="843673" y="266654"/>
                </a:lnTo>
                <a:lnTo>
                  <a:pt x="854516" y="270093"/>
                </a:lnTo>
                <a:lnTo>
                  <a:pt x="865095" y="273796"/>
                </a:lnTo>
                <a:lnTo>
                  <a:pt x="875145" y="277764"/>
                </a:lnTo>
                <a:lnTo>
                  <a:pt x="885724" y="281997"/>
                </a:lnTo>
                <a:lnTo>
                  <a:pt x="895774" y="286494"/>
                </a:lnTo>
                <a:lnTo>
                  <a:pt x="905824" y="290991"/>
                </a:lnTo>
                <a:lnTo>
                  <a:pt x="915874" y="295488"/>
                </a:lnTo>
                <a:lnTo>
                  <a:pt x="925924" y="300250"/>
                </a:lnTo>
                <a:lnTo>
                  <a:pt x="935445" y="305541"/>
                </a:lnTo>
                <a:lnTo>
                  <a:pt x="945495" y="310567"/>
                </a:lnTo>
                <a:lnTo>
                  <a:pt x="955016" y="315858"/>
                </a:lnTo>
                <a:lnTo>
                  <a:pt x="964537" y="321148"/>
                </a:lnTo>
                <a:lnTo>
                  <a:pt x="973794" y="327233"/>
                </a:lnTo>
                <a:lnTo>
                  <a:pt x="983315" y="332788"/>
                </a:lnTo>
                <a:lnTo>
                  <a:pt x="992307" y="338608"/>
                </a:lnTo>
                <a:lnTo>
                  <a:pt x="1001564" y="344957"/>
                </a:lnTo>
                <a:lnTo>
                  <a:pt x="1010556" y="351041"/>
                </a:lnTo>
                <a:lnTo>
                  <a:pt x="1019548" y="357390"/>
                </a:lnTo>
                <a:lnTo>
                  <a:pt x="1028276" y="364268"/>
                </a:lnTo>
                <a:lnTo>
                  <a:pt x="1156017" y="236232"/>
                </a:lnTo>
                <a:lnTo>
                  <a:pt x="1279791" y="360035"/>
                </a:lnTo>
                <a:lnTo>
                  <a:pt x="1152050" y="487807"/>
                </a:lnTo>
                <a:lnTo>
                  <a:pt x="1159455" y="498124"/>
                </a:lnTo>
                <a:lnTo>
                  <a:pt x="1167125" y="508441"/>
                </a:lnTo>
                <a:lnTo>
                  <a:pt x="1174001" y="518758"/>
                </a:lnTo>
                <a:lnTo>
                  <a:pt x="1180877" y="529604"/>
                </a:lnTo>
                <a:lnTo>
                  <a:pt x="1187754" y="540185"/>
                </a:lnTo>
                <a:lnTo>
                  <a:pt x="1194366" y="551031"/>
                </a:lnTo>
                <a:lnTo>
                  <a:pt x="1200449" y="561877"/>
                </a:lnTo>
                <a:lnTo>
                  <a:pt x="1206796" y="573252"/>
                </a:lnTo>
                <a:lnTo>
                  <a:pt x="1212614" y="584627"/>
                </a:lnTo>
                <a:lnTo>
                  <a:pt x="1218433" y="596003"/>
                </a:lnTo>
                <a:lnTo>
                  <a:pt x="1223987" y="607642"/>
                </a:lnTo>
                <a:lnTo>
                  <a:pt x="1229276" y="619017"/>
                </a:lnTo>
                <a:lnTo>
                  <a:pt x="1234037" y="630922"/>
                </a:lnTo>
                <a:lnTo>
                  <a:pt x="1239062" y="643090"/>
                </a:lnTo>
                <a:lnTo>
                  <a:pt x="1243558" y="654730"/>
                </a:lnTo>
                <a:lnTo>
                  <a:pt x="1248054" y="667163"/>
                </a:lnTo>
                <a:lnTo>
                  <a:pt x="1252021" y="679332"/>
                </a:lnTo>
                <a:lnTo>
                  <a:pt x="1255724" y="691501"/>
                </a:lnTo>
                <a:lnTo>
                  <a:pt x="1259691" y="704198"/>
                </a:lnTo>
                <a:lnTo>
                  <a:pt x="1262864" y="716896"/>
                </a:lnTo>
                <a:lnTo>
                  <a:pt x="1266038" y="729329"/>
                </a:lnTo>
                <a:lnTo>
                  <a:pt x="1268683" y="742292"/>
                </a:lnTo>
                <a:lnTo>
                  <a:pt x="1271328" y="755254"/>
                </a:lnTo>
                <a:lnTo>
                  <a:pt x="1273708" y="767952"/>
                </a:lnTo>
                <a:lnTo>
                  <a:pt x="1275559" y="781179"/>
                </a:lnTo>
                <a:lnTo>
                  <a:pt x="1277675" y="794406"/>
                </a:lnTo>
                <a:lnTo>
                  <a:pt x="1279262" y="807632"/>
                </a:lnTo>
                <a:lnTo>
                  <a:pt x="1280584" y="820595"/>
                </a:lnTo>
                <a:lnTo>
                  <a:pt x="1281378" y="834086"/>
                </a:lnTo>
                <a:lnTo>
                  <a:pt x="1282171" y="847842"/>
                </a:lnTo>
                <a:lnTo>
                  <a:pt x="1282435" y="861069"/>
                </a:lnTo>
                <a:lnTo>
                  <a:pt x="1282700" y="874825"/>
                </a:lnTo>
                <a:lnTo>
                  <a:pt x="1282435" y="891226"/>
                </a:lnTo>
                <a:lnTo>
                  <a:pt x="1281907" y="907892"/>
                </a:lnTo>
                <a:lnTo>
                  <a:pt x="1280849" y="924293"/>
                </a:lnTo>
                <a:lnTo>
                  <a:pt x="1279526" y="940430"/>
                </a:lnTo>
                <a:lnTo>
                  <a:pt x="1277675" y="956302"/>
                </a:lnTo>
                <a:lnTo>
                  <a:pt x="1275030" y="972439"/>
                </a:lnTo>
                <a:lnTo>
                  <a:pt x="1272650" y="988311"/>
                </a:lnTo>
                <a:lnTo>
                  <a:pt x="1269476" y="1003919"/>
                </a:lnTo>
                <a:lnTo>
                  <a:pt x="1266303" y="1019527"/>
                </a:lnTo>
                <a:lnTo>
                  <a:pt x="1262600" y="1035134"/>
                </a:lnTo>
                <a:lnTo>
                  <a:pt x="1258368" y="1050478"/>
                </a:lnTo>
                <a:lnTo>
                  <a:pt x="1253608" y="1065292"/>
                </a:lnTo>
                <a:lnTo>
                  <a:pt x="1248847" y="1080370"/>
                </a:lnTo>
                <a:lnTo>
                  <a:pt x="1243822" y="1095184"/>
                </a:lnTo>
                <a:lnTo>
                  <a:pt x="1238004" y="1109999"/>
                </a:lnTo>
                <a:lnTo>
                  <a:pt x="1232185" y="1124284"/>
                </a:lnTo>
                <a:lnTo>
                  <a:pt x="1226103" y="1138569"/>
                </a:lnTo>
                <a:lnTo>
                  <a:pt x="1219226" y="1152854"/>
                </a:lnTo>
                <a:lnTo>
                  <a:pt x="1212350" y="1166874"/>
                </a:lnTo>
                <a:lnTo>
                  <a:pt x="1205209" y="1180365"/>
                </a:lnTo>
                <a:lnTo>
                  <a:pt x="1197539" y="1193857"/>
                </a:lnTo>
                <a:lnTo>
                  <a:pt x="1189869" y="1207348"/>
                </a:lnTo>
                <a:lnTo>
                  <a:pt x="1181406" y="1220575"/>
                </a:lnTo>
                <a:lnTo>
                  <a:pt x="1173208" y="1233273"/>
                </a:lnTo>
                <a:lnTo>
                  <a:pt x="1164480" y="1245971"/>
                </a:lnTo>
                <a:lnTo>
                  <a:pt x="1155223" y="1258668"/>
                </a:lnTo>
                <a:lnTo>
                  <a:pt x="1145967" y="1270573"/>
                </a:lnTo>
                <a:lnTo>
                  <a:pt x="1136181" y="1282741"/>
                </a:lnTo>
                <a:lnTo>
                  <a:pt x="1126396" y="1294646"/>
                </a:lnTo>
                <a:lnTo>
                  <a:pt x="1116081" y="1306021"/>
                </a:lnTo>
                <a:lnTo>
                  <a:pt x="1105502" y="1317396"/>
                </a:lnTo>
                <a:lnTo>
                  <a:pt x="1094923" y="1328242"/>
                </a:lnTo>
                <a:lnTo>
                  <a:pt x="1083815" y="1339088"/>
                </a:lnTo>
                <a:lnTo>
                  <a:pt x="1072707" y="1349669"/>
                </a:lnTo>
                <a:lnTo>
                  <a:pt x="1061071" y="1359722"/>
                </a:lnTo>
                <a:lnTo>
                  <a:pt x="1049169" y="1369774"/>
                </a:lnTo>
                <a:lnTo>
                  <a:pt x="1037268" y="1379297"/>
                </a:lnTo>
                <a:lnTo>
                  <a:pt x="1025102" y="1388821"/>
                </a:lnTo>
                <a:lnTo>
                  <a:pt x="1012407" y="1397815"/>
                </a:lnTo>
                <a:lnTo>
                  <a:pt x="999977" y="1406809"/>
                </a:lnTo>
                <a:lnTo>
                  <a:pt x="987018" y="1415010"/>
                </a:lnTo>
                <a:lnTo>
                  <a:pt x="973794" y="1423211"/>
                </a:lnTo>
                <a:lnTo>
                  <a:pt x="960570" y="1431147"/>
                </a:lnTo>
                <a:lnTo>
                  <a:pt x="947082" y="1438554"/>
                </a:lnTo>
                <a:lnTo>
                  <a:pt x="933330" y="1445961"/>
                </a:lnTo>
                <a:lnTo>
                  <a:pt x="919313" y="1452839"/>
                </a:lnTo>
                <a:lnTo>
                  <a:pt x="905295" y="1459452"/>
                </a:lnTo>
                <a:lnTo>
                  <a:pt x="891014" y="1465801"/>
                </a:lnTo>
                <a:lnTo>
                  <a:pt x="876468" y="1471621"/>
                </a:lnTo>
                <a:lnTo>
                  <a:pt x="861657" y="1477176"/>
                </a:lnTo>
                <a:lnTo>
                  <a:pt x="847111" y="1482467"/>
                </a:lnTo>
                <a:lnTo>
                  <a:pt x="832036" y="1487493"/>
                </a:lnTo>
                <a:lnTo>
                  <a:pt x="816961" y="1491726"/>
                </a:lnTo>
                <a:lnTo>
                  <a:pt x="801622" y="1495958"/>
                </a:lnTo>
                <a:lnTo>
                  <a:pt x="786018" y="1499926"/>
                </a:lnTo>
                <a:lnTo>
                  <a:pt x="770678" y="1503101"/>
                </a:lnTo>
                <a:lnTo>
                  <a:pt x="755074" y="1506275"/>
                </a:lnTo>
                <a:lnTo>
                  <a:pt x="739206" y="1508656"/>
                </a:lnTo>
                <a:lnTo>
                  <a:pt x="723073" y="1511037"/>
                </a:lnTo>
                <a:lnTo>
                  <a:pt x="706940" y="1512889"/>
                </a:lnTo>
                <a:lnTo>
                  <a:pt x="690542" y="1514211"/>
                </a:lnTo>
                <a:lnTo>
                  <a:pt x="674409" y="1515270"/>
                </a:lnTo>
                <a:lnTo>
                  <a:pt x="658012" y="1515799"/>
                </a:lnTo>
                <a:lnTo>
                  <a:pt x="641615" y="1516063"/>
                </a:lnTo>
                <a:lnTo>
                  <a:pt x="624953" y="1515799"/>
                </a:lnTo>
                <a:lnTo>
                  <a:pt x="608555" y="1515270"/>
                </a:lnTo>
                <a:lnTo>
                  <a:pt x="592158" y="1514211"/>
                </a:lnTo>
                <a:lnTo>
                  <a:pt x="575761" y="1512889"/>
                </a:lnTo>
                <a:lnTo>
                  <a:pt x="559628" y="1511037"/>
                </a:lnTo>
                <a:lnTo>
                  <a:pt x="543759" y="1508656"/>
                </a:lnTo>
                <a:lnTo>
                  <a:pt x="527891" y="1506275"/>
                </a:lnTo>
                <a:lnTo>
                  <a:pt x="512287" y="1503101"/>
                </a:lnTo>
                <a:lnTo>
                  <a:pt x="496683" y="1499926"/>
                </a:lnTo>
                <a:lnTo>
                  <a:pt x="481079" y="1495958"/>
                </a:lnTo>
                <a:lnTo>
                  <a:pt x="465739" y="1491726"/>
                </a:lnTo>
                <a:lnTo>
                  <a:pt x="450929" y="1487493"/>
                </a:lnTo>
                <a:lnTo>
                  <a:pt x="435854" y="1482467"/>
                </a:lnTo>
                <a:lnTo>
                  <a:pt x="421043" y="1477176"/>
                </a:lnTo>
                <a:lnTo>
                  <a:pt x="406233" y="1471621"/>
                </a:lnTo>
                <a:lnTo>
                  <a:pt x="391687" y="1465801"/>
                </a:lnTo>
                <a:lnTo>
                  <a:pt x="377669" y="1459452"/>
                </a:lnTo>
                <a:lnTo>
                  <a:pt x="363388" y="1452839"/>
                </a:lnTo>
                <a:lnTo>
                  <a:pt x="349371" y="1445961"/>
                </a:lnTo>
                <a:lnTo>
                  <a:pt x="335618" y="1438554"/>
                </a:lnTo>
                <a:lnTo>
                  <a:pt x="322394" y="1431147"/>
                </a:lnTo>
                <a:lnTo>
                  <a:pt x="308906" y="1423211"/>
                </a:lnTo>
                <a:lnTo>
                  <a:pt x="295682" y="1415010"/>
                </a:lnTo>
                <a:lnTo>
                  <a:pt x="282988" y="1406809"/>
                </a:lnTo>
                <a:lnTo>
                  <a:pt x="270293" y="1397815"/>
                </a:lnTo>
                <a:lnTo>
                  <a:pt x="257598" y="1388821"/>
                </a:lnTo>
                <a:lnTo>
                  <a:pt x="245697" y="1379297"/>
                </a:lnTo>
                <a:lnTo>
                  <a:pt x="233531" y="1369774"/>
                </a:lnTo>
                <a:lnTo>
                  <a:pt x="221630" y="1359722"/>
                </a:lnTo>
                <a:lnTo>
                  <a:pt x="210257" y="1349669"/>
                </a:lnTo>
                <a:lnTo>
                  <a:pt x="198885" y="1339088"/>
                </a:lnTo>
                <a:lnTo>
                  <a:pt x="188041" y="1328242"/>
                </a:lnTo>
                <a:lnTo>
                  <a:pt x="177198" y="1317396"/>
                </a:lnTo>
                <a:lnTo>
                  <a:pt x="166619" y="1306021"/>
                </a:lnTo>
                <a:lnTo>
                  <a:pt x="156569" y="1294646"/>
                </a:lnTo>
                <a:lnTo>
                  <a:pt x="146519" y="1282741"/>
                </a:lnTo>
                <a:lnTo>
                  <a:pt x="136998" y="1270573"/>
                </a:lnTo>
                <a:lnTo>
                  <a:pt x="127477" y="1258668"/>
                </a:lnTo>
                <a:lnTo>
                  <a:pt x="118485" y="1245971"/>
                </a:lnTo>
                <a:lnTo>
                  <a:pt x="109493" y="1233273"/>
                </a:lnTo>
                <a:lnTo>
                  <a:pt x="101294" y="1220575"/>
                </a:lnTo>
                <a:lnTo>
                  <a:pt x="92831" y="1207348"/>
                </a:lnTo>
                <a:lnTo>
                  <a:pt x="85161" y="1193857"/>
                </a:lnTo>
                <a:lnTo>
                  <a:pt x="77756" y="1180365"/>
                </a:lnTo>
                <a:lnTo>
                  <a:pt x="70350" y="1166874"/>
                </a:lnTo>
                <a:lnTo>
                  <a:pt x="63474" y="1152854"/>
                </a:lnTo>
                <a:lnTo>
                  <a:pt x="56862" y="1138569"/>
                </a:lnTo>
                <a:lnTo>
                  <a:pt x="50515" y="1124284"/>
                </a:lnTo>
                <a:lnTo>
                  <a:pt x="44696" y="1109999"/>
                </a:lnTo>
                <a:lnTo>
                  <a:pt x="39142" y="1095184"/>
                </a:lnTo>
                <a:lnTo>
                  <a:pt x="33853" y="1080370"/>
                </a:lnTo>
                <a:lnTo>
                  <a:pt x="29092" y="1065292"/>
                </a:lnTo>
                <a:lnTo>
                  <a:pt x="24596" y="1050478"/>
                </a:lnTo>
                <a:lnTo>
                  <a:pt x="20365" y="1035134"/>
                </a:lnTo>
                <a:lnTo>
                  <a:pt x="16398" y="1019527"/>
                </a:lnTo>
                <a:lnTo>
                  <a:pt x="13224" y="1003919"/>
                </a:lnTo>
                <a:lnTo>
                  <a:pt x="10315" y="988311"/>
                </a:lnTo>
                <a:lnTo>
                  <a:pt x="7670" y="972439"/>
                </a:lnTo>
                <a:lnTo>
                  <a:pt x="5290" y="956302"/>
                </a:lnTo>
                <a:lnTo>
                  <a:pt x="3703" y="940430"/>
                </a:lnTo>
                <a:lnTo>
                  <a:pt x="2116" y="924293"/>
                </a:lnTo>
                <a:lnTo>
                  <a:pt x="1058" y="907892"/>
                </a:lnTo>
                <a:lnTo>
                  <a:pt x="529" y="891226"/>
                </a:lnTo>
                <a:lnTo>
                  <a:pt x="0" y="874825"/>
                </a:lnTo>
                <a:lnTo>
                  <a:pt x="529" y="858953"/>
                </a:lnTo>
                <a:lnTo>
                  <a:pt x="1058" y="843345"/>
                </a:lnTo>
                <a:lnTo>
                  <a:pt x="1852" y="828266"/>
                </a:lnTo>
                <a:lnTo>
                  <a:pt x="3174" y="812923"/>
                </a:lnTo>
                <a:lnTo>
                  <a:pt x="4761" y="797580"/>
                </a:lnTo>
                <a:lnTo>
                  <a:pt x="6877" y="782237"/>
                </a:lnTo>
                <a:lnTo>
                  <a:pt x="9257" y="767158"/>
                </a:lnTo>
                <a:lnTo>
                  <a:pt x="11902" y="752609"/>
                </a:lnTo>
                <a:lnTo>
                  <a:pt x="14811" y="737795"/>
                </a:lnTo>
                <a:lnTo>
                  <a:pt x="18249" y="722980"/>
                </a:lnTo>
                <a:lnTo>
                  <a:pt x="21952" y="708431"/>
                </a:lnTo>
                <a:lnTo>
                  <a:pt x="25919" y="693881"/>
                </a:lnTo>
                <a:lnTo>
                  <a:pt x="30415" y="679861"/>
                </a:lnTo>
                <a:lnTo>
                  <a:pt x="34911" y="665840"/>
                </a:lnTo>
                <a:lnTo>
                  <a:pt x="40200" y="651820"/>
                </a:lnTo>
                <a:lnTo>
                  <a:pt x="45225" y="637799"/>
                </a:lnTo>
                <a:lnTo>
                  <a:pt x="50779" y="624308"/>
                </a:lnTo>
                <a:lnTo>
                  <a:pt x="56862" y="610817"/>
                </a:lnTo>
                <a:lnTo>
                  <a:pt x="63210" y="597325"/>
                </a:lnTo>
                <a:lnTo>
                  <a:pt x="69557" y="584363"/>
                </a:lnTo>
                <a:lnTo>
                  <a:pt x="76433" y="571401"/>
                </a:lnTo>
                <a:lnTo>
                  <a:pt x="83574" y="558438"/>
                </a:lnTo>
                <a:lnTo>
                  <a:pt x="90715" y="546005"/>
                </a:lnTo>
                <a:lnTo>
                  <a:pt x="98649" y="533572"/>
                </a:lnTo>
                <a:lnTo>
                  <a:pt x="106319" y="521139"/>
                </a:lnTo>
                <a:lnTo>
                  <a:pt x="114782" y="509234"/>
                </a:lnTo>
                <a:lnTo>
                  <a:pt x="122981" y="497330"/>
                </a:lnTo>
                <a:lnTo>
                  <a:pt x="131973" y="485691"/>
                </a:lnTo>
                <a:lnTo>
                  <a:pt x="140701" y="474315"/>
                </a:lnTo>
                <a:lnTo>
                  <a:pt x="149693" y="462940"/>
                </a:lnTo>
                <a:lnTo>
                  <a:pt x="159478" y="451830"/>
                </a:lnTo>
                <a:lnTo>
                  <a:pt x="169264" y="441248"/>
                </a:lnTo>
                <a:lnTo>
                  <a:pt x="179049" y="430402"/>
                </a:lnTo>
                <a:lnTo>
                  <a:pt x="189364" y="420350"/>
                </a:lnTo>
                <a:lnTo>
                  <a:pt x="199678" y="410033"/>
                </a:lnTo>
                <a:lnTo>
                  <a:pt x="210522" y="400245"/>
                </a:lnTo>
                <a:lnTo>
                  <a:pt x="221101" y="390457"/>
                </a:lnTo>
                <a:lnTo>
                  <a:pt x="232209" y="381198"/>
                </a:lnTo>
                <a:lnTo>
                  <a:pt x="243317" y="371940"/>
                </a:lnTo>
                <a:lnTo>
                  <a:pt x="254953" y="363210"/>
                </a:lnTo>
                <a:lnTo>
                  <a:pt x="266855" y="354216"/>
                </a:lnTo>
                <a:lnTo>
                  <a:pt x="278492" y="346015"/>
                </a:lnTo>
                <a:lnTo>
                  <a:pt x="290922" y="337814"/>
                </a:lnTo>
                <a:lnTo>
                  <a:pt x="303088" y="330143"/>
                </a:lnTo>
                <a:lnTo>
                  <a:pt x="315518" y="322471"/>
                </a:lnTo>
                <a:lnTo>
                  <a:pt x="328213" y="315064"/>
                </a:lnTo>
                <a:lnTo>
                  <a:pt x="341172" y="308186"/>
                </a:lnTo>
                <a:lnTo>
                  <a:pt x="354131" y="301308"/>
                </a:lnTo>
                <a:lnTo>
                  <a:pt x="367355" y="294959"/>
                </a:lnTo>
                <a:lnTo>
                  <a:pt x="380843" y="288875"/>
                </a:lnTo>
                <a:lnTo>
                  <a:pt x="394331" y="282790"/>
                </a:lnTo>
                <a:lnTo>
                  <a:pt x="407819" y="277500"/>
                </a:lnTo>
                <a:lnTo>
                  <a:pt x="421837" y="272209"/>
                </a:lnTo>
                <a:lnTo>
                  <a:pt x="435854" y="267447"/>
                </a:lnTo>
                <a:lnTo>
                  <a:pt x="449871" y="262686"/>
                </a:lnTo>
                <a:lnTo>
                  <a:pt x="464153" y="258453"/>
                </a:lnTo>
                <a:lnTo>
                  <a:pt x="478699" y="254485"/>
                </a:lnTo>
                <a:lnTo>
                  <a:pt x="493245" y="251046"/>
                </a:lnTo>
                <a:lnTo>
                  <a:pt x="508055" y="247607"/>
                </a:lnTo>
                <a:lnTo>
                  <a:pt x="522601" y="244433"/>
                </a:lnTo>
                <a:lnTo>
                  <a:pt x="537676" y="242052"/>
                </a:lnTo>
                <a:lnTo>
                  <a:pt x="552751" y="239671"/>
                </a:lnTo>
                <a:lnTo>
                  <a:pt x="567826" y="237819"/>
                </a:lnTo>
                <a:lnTo>
                  <a:pt x="583166" y="236232"/>
                </a:lnTo>
                <a:lnTo>
                  <a:pt x="583166" y="116926"/>
                </a:lnTo>
                <a:lnTo>
                  <a:pt x="524717" y="116926"/>
                </a:lnTo>
                <a:lnTo>
                  <a:pt x="52471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defRPr/>
            </a:pPr>
            <a:endParaRPr lang="zh-CN" altLang="en-US" noProof="1">
              <a:solidFill>
                <a:srgbClr val="FFFFFF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3295" y="1501775"/>
            <a:ext cx="6261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2.3 </a:t>
            </a:r>
            <a:r>
              <a:rPr lang="zh-CN" altLang="en-US" sz="2400"/>
              <a:t>微波法探究反应物比例对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CZTS</a:t>
            </a:r>
            <a:r>
              <a:rPr lang="zh-CN" altLang="en-US" sz="2400"/>
              <a:t>合成的影响</a:t>
            </a:r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558925" y="3234690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zh-CN" b="1">
                <a:solidFill>
                  <a:schemeClr val="tx1"/>
                </a:solidFill>
              </a:rPr>
              <a:t>前驱体溶液</a:t>
            </a:r>
            <a:endParaRPr kumimoji="1" lang="zh-CN" altLang="zh-CN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27065" y="3316605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微波合成仪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67750" y="3316605"/>
            <a:ext cx="165862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XRD</a:t>
            </a:r>
            <a:r>
              <a:rPr kumimoji="1" lang="zh-CN" altLang="en-US" b="1">
                <a:solidFill>
                  <a:schemeClr val="tx1"/>
                </a:solidFill>
              </a:rPr>
              <a:t>表征</a:t>
            </a:r>
            <a:endParaRPr kumimoji="1" lang="zh-CN" altLang="en-US" b="1">
              <a:solidFill>
                <a:schemeClr val="tx1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4477385" y="351028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左大括号 13"/>
          <p:cNvSpPr/>
          <p:nvPr/>
        </p:nvSpPr>
        <p:spPr>
          <a:xfrm>
            <a:off x="2473008" y="2715895"/>
            <a:ext cx="360363" cy="207327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34005" y="2402205"/>
            <a:ext cx="1377315" cy="60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S:M=5:4</a:t>
            </a:r>
            <a:endParaRPr kumimoji="1" lang="en-US" altLang="zh-CN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34005" y="4389755"/>
            <a:ext cx="1377315" cy="6375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S:M=4:1</a:t>
            </a:r>
            <a:endParaRPr kumimoji="1" lang="en-US" altLang="zh-CN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7225030" y="351028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21" grpId="0" bldLvl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8"/>
          <p:cNvSpPr txBox="1"/>
          <p:nvPr/>
        </p:nvSpPr>
        <p:spPr>
          <a:xfrm>
            <a:off x="2432518" y="4629155"/>
            <a:ext cx="3565339" cy="147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更换图片方法：点击图片后右键，选择“更改图片”即可。标题数字等都可以通过点击和重新输入进行更改，顶部“开始”面板中可以对字体、字号、颜色等进行修改。建议正文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倍字间距。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2518" y="4060915"/>
            <a:ext cx="2646878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点击此处添加标题</a:t>
            </a:r>
            <a:endParaRPr lang="en-US" altLang="zh-CN" sz="2400" b="1" dirty="0">
              <a:solidFill>
                <a:schemeClr val="bg1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02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前期实验研究的成果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8" name="文本框 8"/>
          <p:cNvSpPr txBox="1"/>
          <p:nvPr/>
        </p:nvSpPr>
        <p:spPr>
          <a:xfrm>
            <a:off x="7871363" y="1949499"/>
            <a:ext cx="3565339" cy="147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更换图片方法：点击图片后右键，选择“更改图片”即可。标题数字等都可以通过点击和重新输入进行更改，顶部“开始”面板中可以对字体、字号、颜色等进行修改。建议正文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倍字间距。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71363" y="1381259"/>
            <a:ext cx="2646878" cy="535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点击此处添加标题</a:t>
            </a:r>
            <a:endParaRPr lang="en-US" altLang="zh-CN" sz="2400" b="1" dirty="0">
              <a:solidFill>
                <a:schemeClr val="bg1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graphicFrame>
        <p:nvGraphicFramePr>
          <p:cNvPr id="13" name="对象 12"/>
          <p:cNvGraphicFramePr/>
          <p:nvPr/>
        </p:nvGraphicFramePr>
        <p:xfrm>
          <a:off x="3568065" y="1642745"/>
          <a:ext cx="5328000" cy="38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4276725" imgH="3022600" progId="Origin50.Graph">
                  <p:embed/>
                </p:oleObj>
              </mc:Choice>
              <mc:Fallback>
                <p:oleObj name="" r:id="rId1" imgW="4276725" imgH="3022600" progId="Origin50.Graph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68065" y="1642745"/>
                        <a:ext cx="5328000" cy="38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723900" y="1346200"/>
            <a:ext cx="12274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XRD</a:t>
            </a:r>
            <a:r>
              <a:rPr lang="zh-CN" altLang="en-US" sz="2000"/>
              <a:t>对比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1960880" y="5458460"/>
            <a:ext cx="4680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XRD</a:t>
            </a:r>
            <a:r>
              <a:rPr lang="zh-CN" altLang="en-US"/>
              <a:t>图显示当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S:M=4:1</a:t>
            </a:r>
            <a:r>
              <a:rPr lang="zh-CN" altLang="en-US"/>
              <a:t>时，未出现较多杂峰。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6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3A8DB0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02</a:t>
            </a:r>
            <a:endParaRPr kumimoji="1" lang="zh-CN" altLang="en-US" dirty="0">
              <a:solidFill>
                <a:srgbClr val="3A8DB0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前期实验研究的成果</a:t>
            </a:r>
            <a:endParaRPr kumimoji="1" lang="zh-CN" altLang="en-US" dirty="0">
              <a:solidFill>
                <a:srgbClr val="3A8DB0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2935" y="1346200"/>
            <a:ext cx="60274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2.4</a:t>
            </a:r>
            <a:r>
              <a:rPr lang="en-US" altLang="zh-CN" sz="2000"/>
              <a:t> </a:t>
            </a:r>
            <a:r>
              <a:rPr lang="zh-CN" altLang="en-US" sz="2400"/>
              <a:t>微波法探究反应时间对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CZTS</a:t>
            </a:r>
            <a:r>
              <a:rPr lang="zh-CN" altLang="en-US" sz="2400"/>
              <a:t>合成的影响</a:t>
            </a:r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2915285" y="3423285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前驱体溶液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62855" y="3448685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微波合成仪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919855" y="3663315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3" name="左大括号 32"/>
          <p:cNvSpPr/>
          <p:nvPr/>
        </p:nvSpPr>
        <p:spPr>
          <a:xfrm>
            <a:off x="6220460" y="3207385"/>
            <a:ext cx="371475" cy="13970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50355" y="2950210"/>
            <a:ext cx="914400" cy="386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5min</a:t>
            </a:r>
            <a:endParaRPr kumimoji="1" lang="en-US" altLang="zh-CN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50355" y="3597275"/>
            <a:ext cx="914400" cy="456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10min</a:t>
            </a:r>
            <a:endParaRPr kumimoji="1" lang="en-US" altLang="zh-CN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50355" y="4347210"/>
            <a:ext cx="914400" cy="505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>
                <a:solidFill>
                  <a:schemeClr val="tx1"/>
                </a:solidFill>
                <a:latin typeface="Times New Roman" panose="02020603050405020304" charset="0"/>
                <a:ea typeface="华文行楷" panose="02010800040101010101" charset="-122"/>
                <a:cs typeface="Times New Roman" panose="02020603050405020304" charset="0"/>
              </a:rPr>
              <a:t>20min</a:t>
            </a:r>
            <a:endParaRPr kumimoji="1" lang="en-US" altLang="zh-CN">
              <a:solidFill>
                <a:schemeClr val="tx1"/>
              </a:solidFill>
              <a:latin typeface="Times New Roman" panose="02020603050405020304" charset="0"/>
              <a:ea typeface="华文行楷" panose="02010800040101010101" charset="-122"/>
              <a:cs typeface="Times New Roman" panose="02020603050405020304" charset="0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7746365" y="366268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33485" y="3449320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XRD</a:t>
            </a:r>
            <a:r>
              <a:rPr kumimoji="1" lang="zh-CN" altLang="en-US" b="1">
                <a:solidFill>
                  <a:schemeClr val="tx1"/>
                </a:solidFill>
              </a:rPr>
              <a:t>表征</a:t>
            </a:r>
            <a:endParaRPr kumimoji="1"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02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前期实验研究的成果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6960" y="1211580"/>
            <a:ext cx="191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XRD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结果</a:t>
            </a:r>
            <a:r>
              <a:rPr lang="zh-CN" altLang="en-US"/>
              <a:t>对比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2837815" y="1568450"/>
          <a:ext cx="5228590" cy="3720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" imgW="4276725" imgH="3022600" progId="Origin50.Graph">
                  <p:embed/>
                </p:oleObj>
              </mc:Choice>
              <mc:Fallback>
                <p:oleObj name="" r:id="rId1" imgW="4276725" imgH="3022600" progId="Origin50.Graph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37815" y="1568450"/>
                        <a:ext cx="5228590" cy="3720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6813550" y="5139690"/>
            <a:ext cx="5237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从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XRD</a:t>
            </a:r>
            <a:r>
              <a:rPr lang="zh-CN" altLang="en-US" sz="2000"/>
              <a:t>图谱可知，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5min</a:t>
            </a:r>
            <a:r>
              <a:rPr lang="zh-CN" altLang="en-US" sz="2000"/>
              <a:t>时即可得到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CZTS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。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02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前期实验研究的成果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1741488" y="2000250"/>
            <a:ext cx="985837" cy="1316038"/>
          </a:xfrm>
          <a:custGeom>
            <a:avLst/>
            <a:gdLst>
              <a:gd name="T0" fmla="*/ 901841 w 1357313"/>
              <a:gd name="T1" fmla="*/ 1418297 h 2041525"/>
              <a:gd name="T2" fmla="*/ 952713 w 1357313"/>
              <a:gd name="T3" fmla="*/ 1537310 h 2041525"/>
              <a:gd name="T4" fmla="*/ 324238 w 1357313"/>
              <a:gd name="T5" fmla="*/ 1501582 h 2041525"/>
              <a:gd name="T6" fmla="*/ 380048 w 1357313"/>
              <a:gd name="T7" fmla="*/ 1395135 h 2041525"/>
              <a:gd name="T8" fmla="*/ 837417 w 1357313"/>
              <a:gd name="T9" fmla="*/ 530566 h 2041525"/>
              <a:gd name="T10" fmla="*/ 669920 w 1357313"/>
              <a:gd name="T11" fmla="*/ 686107 h 2041525"/>
              <a:gd name="T12" fmla="*/ 595424 w 1357313"/>
              <a:gd name="T13" fmla="*/ 686107 h 2041525"/>
              <a:gd name="T14" fmla="*/ 427927 w 1357313"/>
              <a:gd name="T15" fmla="*/ 530566 h 2041525"/>
              <a:gd name="T16" fmla="*/ 206486 w 1357313"/>
              <a:gd name="T17" fmla="*/ 405798 h 2041525"/>
              <a:gd name="T18" fmla="*/ 269716 w 1357313"/>
              <a:gd name="T19" fmla="*/ 553495 h 2041525"/>
              <a:gd name="T20" fmla="*/ 416183 w 1357313"/>
              <a:gd name="T21" fmla="*/ 730090 h 2041525"/>
              <a:gd name="T22" fmla="*/ 523871 w 1357313"/>
              <a:gd name="T23" fmla="*/ 839505 h 2041525"/>
              <a:gd name="T24" fmla="*/ 549065 w 1357313"/>
              <a:gd name="T25" fmla="*/ 957810 h 2041525"/>
              <a:gd name="T26" fmla="*/ 521401 w 1357313"/>
              <a:gd name="T27" fmla="*/ 1070930 h 2041525"/>
              <a:gd name="T28" fmla="*/ 406056 w 1357313"/>
              <a:gd name="T29" fmla="*/ 1185778 h 2041525"/>
              <a:gd name="T30" fmla="*/ 263047 w 1357313"/>
              <a:gd name="T31" fmla="*/ 1361879 h 2041525"/>
              <a:gd name="T32" fmla="*/ 205745 w 1357313"/>
              <a:gd name="T33" fmla="*/ 1502167 h 2041525"/>
              <a:gd name="T34" fmla="*/ 1072195 w 1357313"/>
              <a:gd name="T35" fmla="*/ 1557244 h 2041525"/>
              <a:gd name="T36" fmla="*/ 1021808 w 1357313"/>
              <a:gd name="T37" fmla="*/ 1393740 h 2041525"/>
              <a:gd name="T38" fmla="*/ 889667 w 1357313"/>
              <a:gd name="T39" fmla="*/ 1217639 h 2041525"/>
              <a:gd name="T40" fmla="*/ 755797 w 1357313"/>
              <a:gd name="T41" fmla="*/ 1087231 h 2041525"/>
              <a:gd name="T42" fmla="*/ 719983 w 1357313"/>
              <a:gd name="T43" fmla="*/ 986954 h 2041525"/>
              <a:gd name="T44" fmla="*/ 728381 w 1357313"/>
              <a:gd name="T45" fmla="*/ 880504 h 2041525"/>
              <a:gd name="T46" fmla="*/ 790870 w 1357313"/>
              <a:gd name="T47" fmla="*/ 784920 h 2041525"/>
              <a:gd name="T48" fmla="*/ 959566 w 1357313"/>
              <a:gd name="T49" fmla="*/ 605115 h 2041525"/>
              <a:gd name="T50" fmla="*/ 1046261 w 1357313"/>
              <a:gd name="T51" fmla="*/ 456677 h 2041525"/>
              <a:gd name="T52" fmla="*/ 1090473 w 1357313"/>
              <a:gd name="T53" fmla="*/ 209197 h 2041525"/>
              <a:gd name="T54" fmla="*/ 1216685 w 1357313"/>
              <a:gd name="T55" fmla="*/ 15314 h 2041525"/>
              <a:gd name="T56" fmla="*/ 1260650 w 1357313"/>
              <a:gd name="T57" fmla="*/ 68662 h 2041525"/>
              <a:gd name="T58" fmla="*/ 1261391 w 1357313"/>
              <a:gd name="T59" fmla="*/ 138313 h 2041525"/>
              <a:gd name="T60" fmla="*/ 1222613 w 1357313"/>
              <a:gd name="T61" fmla="*/ 189932 h 2041525"/>
              <a:gd name="T62" fmla="*/ 1165311 w 1357313"/>
              <a:gd name="T63" fmla="*/ 293419 h 2041525"/>
              <a:gd name="T64" fmla="*/ 1116654 w 1357313"/>
              <a:gd name="T65" fmla="*/ 524844 h 2041525"/>
              <a:gd name="T66" fmla="*/ 1012670 w 1357313"/>
              <a:gd name="T67" fmla="*/ 704403 h 2041525"/>
              <a:gd name="T68" fmla="*/ 829154 w 1357313"/>
              <a:gd name="T69" fmla="*/ 889890 h 2041525"/>
              <a:gd name="T70" fmla="*/ 817052 w 1357313"/>
              <a:gd name="T71" fmla="*/ 962009 h 2041525"/>
              <a:gd name="T72" fmla="*/ 905969 w 1357313"/>
              <a:gd name="T73" fmla="*/ 1085008 h 2041525"/>
              <a:gd name="T74" fmla="*/ 1048237 w 1357313"/>
              <a:gd name="T75" fmla="*/ 1249500 h 2041525"/>
              <a:gd name="T76" fmla="*/ 1134190 w 1357313"/>
              <a:gd name="T77" fmla="*/ 1433011 h 2041525"/>
              <a:gd name="T78" fmla="*/ 1183588 w 1357313"/>
              <a:gd name="T79" fmla="*/ 1698520 h 2041525"/>
              <a:gd name="T80" fmla="*/ 1240149 w 1357313"/>
              <a:gd name="T81" fmla="*/ 1730629 h 2041525"/>
              <a:gd name="T82" fmla="*/ 1266331 w 1357313"/>
              <a:gd name="T83" fmla="*/ 1790399 h 2041525"/>
              <a:gd name="T84" fmla="*/ 1249041 w 1357313"/>
              <a:gd name="T85" fmla="*/ 1858814 h 2041525"/>
              <a:gd name="T86" fmla="*/ 1193468 w 1357313"/>
              <a:gd name="T87" fmla="*/ 1900307 h 2041525"/>
              <a:gd name="T88" fmla="*/ 68664 w 1357313"/>
              <a:gd name="T89" fmla="*/ 1898578 h 2041525"/>
              <a:gd name="T90" fmla="*/ 15067 w 1357313"/>
              <a:gd name="T91" fmla="*/ 1854615 h 2041525"/>
              <a:gd name="T92" fmla="*/ 988 w 1357313"/>
              <a:gd name="T93" fmla="*/ 1785459 h 2041525"/>
              <a:gd name="T94" fmla="*/ 30133 w 1357313"/>
              <a:gd name="T95" fmla="*/ 1727170 h 2041525"/>
              <a:gd name="T96" fmla="*/ 87929 w 1357313"/>
              <a:gd name="T97" fmla="*/ 1697533 h 2041525"/>
              <a:gd name="T98" fmla="*/ 132882 w 1357313"/>
              <a:gd name="T99" fmla="*/ 1433011 h 2041525"/>
              <a:gd name="T100" fmla="*/ 218836 w 1357313"/>
              <a:gd name="T101" fmla="*/ 1249500 h 2041525"/>
              <a:gd name="T102" fmla="*/ 361103 w 1357313"/>
              <a:gd name="T103" fmla="*/ 1085008 h 2041525"/>
              <a:gd name="T104" fmla="*/ 449773 w 1357313"/>
              <a:gd name="T105" fmla="*/ 964726 h 2041525"/>
              <a:gd name="T106" fmla="*/ 437671 w 1357313"/>
              <a:gd name="T107" fmla="*/ 889890 h 2041525"/>
              <a:gd name="T108" fmla="*/ 254402 w 1357313"/>
              <a:gd name="T109" fmla="*/ 704403 h 2041525"/>
              <a:gd name="T110" fmla="*/ 150419 w 1357313"/>
              <a:gd name="T111" fmla="*/ 524844 h 2041525"/>
              <a:gd name="T112" fmla="*/ 99291 w 1357313"/>
              <a:gd name="T113" fmla="*/ 272672 h 2041525"/>
              <a:gd name="T114" fmla="*/ 40507 w 1357313"/>
              <a:gd name="T115" fmla="*/ 186969 h 2041525"/>
              <a:gd name="T116" fmla="*/ 4199 w 1357313"/>
              <a:gd name="T117" fmla="*/ 133866 h 2041525"/>
              <a:gd name="T118" fmla="*/ 8151 w 1357313"/>
              <a:gd name="T119" fmla="*/ 63970 h 2041525"/>
              <a:gd name="T120" fmla="*/ 54585 w 1357313"/>
              <a:gd name="T121" fmla="*/ 12596 h 20415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357313" h="2041525">
                <a:moveTo>
                  <a:pt x="550334" y="1339850"/>
                </a:moveTo>
                <a:lnTo>
                  <a:pt x="806980" y="1339850"/>
                </a:lnTo>
                <a:lnTo>
                  <a:pt x="827353" y="1358335"/>
                </a:lnTo>
                <a:lnTo>
                  <a:pt x="846138" y="1376291"/>
                </a:lnTo>
                <a:lnTo>
                  <a:pt x="864130" y="1393983"/>
                </a:lnTo>
                <a:lnTo>
                  <a:pt x="880799" y="1411676"/>
                </a:lnTo>
                <a:lnTo>
                  <a:pt x="896674" y="1428840"/>
                </a:lnTo>
                <a:lnTo>
                  <a:pt x="911490" y="1445476"/>
                </a:lnTo>
                <a:lnTo>
                  <a:pt x="925249" y="1462376"/>
                </a:lnTo>
                <a:lnTo>
                  <a:pt x="938213" y="1479012"/>
                </a:lnTo>
                <a:lnTo>
                  <a:pt x="950120" y="1495120"/>
                </a:lnTo>
                <a:lnTo>
                  <a:pt x="955940" y="1503570"/>
                </a:lnTo>
                <a:lnTo>
                  <a:pt x="961232" y="1511756"/>
                </a:lnTo>
                <a:lnTo>
                  <a:pt x="966259" y="1519942"/>
                </a:lnTo>
                <a:lnTo>
                  <a:pt x="971286" y="1527863"/>
                </a:lnTo>
                <a:lnTo>
                  <a:pt x="976049" y="1535785"/>
                </a:lnTo>
                <a:lnTo>
                  <a:pt x="980547" y="1543971"/>
                </a:lnTo>
                <a:lnTo>
                  <a:pt x="985045" y="1552157"/>
                </a:lnTo>
                <a:lnTo>
                  <a:pt x="989278" y="1560343"/>
                </a:lnTo>
                <a:lnTo>
                  <a:pt x="993247" y="1568265"/>
                </a:lnTo>
                <a:lnTo>
                  <a:pt x="996951" y="1576451"/>
                </a:lnTo>
                <a:lnTo>
                  <a:pt x="1000391" y="1584637"/>
                </a:lnTo>
                <a:lnTo>
                  <a:pt x="1003830" y="1592823"/>
                </a:lnTo>
                <a:lnTo>
                  <a:pt x="1007005" y="1601273"/>
                </a:lnTo>
                <a:lnTo>
                  <a:pt x="1010180" y="1609195"/>
                </a:lnTo>
                <a:lnTo>
                  <a:pt x="1013355" y="1620286"/>
                </a:lnTo>
                <a:lnTo>
                  <a:pt x="1017059" y="1632697"/>
                </a:lnTo>
                <a:lnTo>
                  <a:pt x="1020764" y="1647484"/>
                </a:lnTo>
                <a:lnTo>
                  <a:pt x="1024203" y="1663592"/>
                </a:lnTo>
                <a:lnTo>
                  <a:pt x="1027643" y="1681284"/>
                </a:lnTo>
                <a:lnTo>
                  <a:pt x="1031347" y="1700297"/>
                </a:lnTo>
                <a:lnTo>
                  <a:pt x="1034786" y="1721158"/>
                </a:lnTo>
                <a:lnTo>
                  <a:pt x="1038226" y="1743075"/>
                </a:lnTo>
                <a:lnTo>
                  <a:pt x="319088" y="1743075"/>
                </a:lnTo>
                <a:lnTo>
                  <a:pt x="322528" y="1721158"/>
                </a:lnTo>
                <a:lnTo>
                  <a:pt x="325967" y="1700297"/>
                </a:lnTo>
                <a:lnTo>
                  <a:pt x="329407" y="1681284"/>
                </a:lnTo>
                <a:lnTo>
                  <a:pt x="332846" y="1663592"/>
                </a:lnTo>
                <a:lnTo>
                  <a:pt x="336551" y="1647484"/>
                </a:lnTo>
                <a:lnTo>
                  <a:pt x="339990" y="1632697"/>
                </a:lnTo>
                <a:lnTo>
                  <a:pt x="343694" y="1620286"/>
                </a:lnTo>
                <a:lnTo>
                  <a:pt x="347398" y="1609195"/>
                </a:lnTo>
                <a:lnTo>
                  <a:pt x="350309" y="1601273"/>
                </a:lnTo>
                <a:lnTo>
                  <a:pt x="353484" y="1592823"/>
                </a:lnTo>
                <a:lnTo>
                  <a:pt x="356923" y="1584637"/>
                </a:lnTo>
                <a:lnTo>
                  <a:pt x="360363" y="1576451"/>
                </a:lnTo>
                <a:lnTo>
                  <a:pt x="364067" y="1568265"/>
                </a:lnTo>
                <a:lnTo>
                  <a:pt x="368036" y="1560343"/>
                </a:lnTo>
                <a:lnTo>
                  <a:pt x="372269" y="1552157"/>
                </a:lnTo>
                <a:lnTo>
                  <a:pt x="376503" y="1543971"/>
                </a:lnTo>
                <a:lnTo>
                  <a:pt x="381265" y="1535785"/>
                </a:lnTo>
                <a:lnTo>
                  <a:pt x="386028" y="1527863"/>
                </a:lnTo>
                <a:lnTo>
                  <a:pt x="390790" y="1519942"/>
                </a:lnTo>
                <a:lnTo>
                  <a:pt x="396082" y="1511756"/>
                </a:lnTo>
                <a:lnTo>
                  <a:pt x="401373" y="1503570"/>
                </a:lnTo>
                <a:lnTo>
                  <a:pt x="407194" y="1495120"/>
                </a:lnTo>
                <a:lnTo>
                  <a:pt x="419101" y="1479012"/>
                </a:lnTo>
                <a:lnTo>
                  <a:pt x="432065" y="1462376"/>
                </a:lnTo>
                <a:lnTo>
                  <a:pt x="445824" y="1445476"/>
                </a:lnTo>
                <a:lnTo>
                  <a:pt x="460640" y="1428840"/>
                </a:lnTo>
                <a:lnTo>
                  <a:pt x="476515" y="1411676"/>
                </a:lnTo>
                <a:lnTo>
                  <a:pt x="493184" y="1393983"/>
                </a:lnTo>
                <a:lnTo>
                  <a:pt x="511176" y="1376291"/>
                </a:lnTo>
                <a:lnTo>
                  <a:pt x="530226" y="1358335"/>
                </a:lnTo>
                <a:lnTo>
                  <a:pt x="550334" y="1339850"/>
                </a:lnTo>
                <a:close/>
                <a:moveTo>
                  <a:pt x="430213" y="534988"/>
                </a:moveTo>
                <a:lnTo>
                  <a:pt x="925513" y="534988"/>
                </a:lnTo>
                <a:lnTo>
                  <a:pt x="916527" y="545836"/>
                </a:lnTo>
                <a:lnTo>
                  <a:pt x="907012" y="557478"/>
                </a:lnTo>
                <a:lnTo>
                  <a:pt x="897233" y="568590"/>
                </a:lnTo>
                <a:lnTo>
                  <a:pt x="886925" y="580232"/>
                </a:lnTo>
                <a:lnTo>
                  <a:pt x="876089" y="591609"/>
                </a:lnTo>
                <a:lnTo>
                  <a:pt x="864988" y="603515"/>
                </a:lnTo>
                <a:lnTo>
                  <a:pt x="853095" y="615422"/>
                </a:lnTo>
                <a:lnTo>
                  <a:pt x="840937" y="627328"/>
                </a:lnTo>
                <a:lnTo>
                  <a:pt x="828250" y="639499"/>
                </a:lnTo>
                <a:lnTo>
                  <a:pt x="815035" y="651934"/>
                </a:lnTo>
                <a:lnTo>
                  <a:pt x="801292" y="664105"/>
                </a:lnTo>
                <a:lnTo>
                  <a:pt x="787019" y="677069"/>
                </a:lnTo>
                <a:lnTo>
                  <a:pt x="772218" y="690034"/>
                </a:lnTo>
                <a:lnTo>
                  <a:pt x="756625" y="702999"/>
                </a:lnTo>
                <a:lnTo>
                  <a:pt x="740767" y="716492"/>
                </a:lnTo>
                <a:lnTo>
                  <a:pt x="724116" y="729986"/>
                </a:lnTo>
                <a:lnTo>
                  <a:pt x="717772" y="735278"/>
                </a:lnTo>
                <a:lnTo>
                  <a:pt x="711429" y="740834"/>
                </a:lnTo>
                <a:lnTo>
                  <a:pt x="705350" y="746655"/>
                </a:lnTo>
                <a:lnTo>
                  <a:pt x="699536" y="753005"/>
                </a:lnTo>
                <a:lnTo>
                  <a:pt x="693985" y="759090"/>
                </a:lnTo>
                <a:lnTo>
                  <a:pt x="688171" y="765969"/>
                </a:lnTo>
                <a:lnTo>
                  <a:pt x="682885" y="772584"/>
                </a:lnTo>
                <a:lnTo>
                  <a:pt x="677863" y="779463"/>
                </a:lnTo>
                <a:lnTo>
                  <a:pt x="672841" y="772584"/>
                </a:lnTo>
                <a:lnTo>
                  <a:pt x="667555" y="765969"/>
                </a:lnTo>
                <a:lnTo>
                  <a:pt x="662005" y="759090"/>
                </a:lnTo>
                <a:lnTo>
                  <a:pt x="656190" y="753005"/>
                </a:lnTo>
                <a:lnTo>
                  <a:pt x="650376" y="746655"/>
                </a:lnTo>
                <a:lnTo>
                  <a:pt x="644297" y="740834"/>
                </a:lnTo>
                <a:lnTo>
                  <a:pt x="637954" y="735278"/>
                </a:lnTo>
                <a:lnTo>
                  <a:pt x="631610" y="729986"/>
                </a:lnTo>
                <a:lnTo>
                  <a:pt x="614959" y="716492"/>
                </a:lnTo>
                <a:lnTo>
                  <a:pt x="599101" y="702999"/>
                </a:lnTo>
                <a:lnTo>
                  <a:pt x="583508" y="690034"/>
                </a:lnTo>
                <a:lnTo>
                  <a:pt x="568707" y="677069"/>
                </a:lnTo>
                <a:lnTo>
                  <a:pt x="554434" y="664105"/>
                </a:lnTo>
                <a:lnTo>
                  <a:pt x="540691" y="651934"/>
                </a:lnTo>
                <a:lnTo>
                  <a:pt x="527476" y="639499"/>
                </a:lnTo>
                <a:lnTo>
                  <a:pt x="514789" y="627328"/>
                </a:lnTo>
                <a:lnTo>
                  <a:pt x="502631" y="615422"/>
                </a:lnTo>
                <a:lnTo>
                  <a:pt x="490738" y="603515"/>
                </a:lnTo>
                <a:lnTo>
                  <a:pt x="479637" y="591609"/>
                </a:lnTo>
                <a:lnTo>
                  <a:pt x="468801" y="580232"/>
                </a:lnTo>
                <a:lnTo>
                  <a:pt x="458493" y="568590"/>
                </a:lnTo>
                <a:lnTo>
                  <a:pt x="448714" y="557478"/>
                </a:lnTo>
                <a:lnTo>
                  <a:pt x="439199" y="545836"/>
                </a:lnTo>
                <a:lnTo>
                  <a:pt x="430213" y="534988"/>
                </a:lnTo>
                <a:close/>
                <a:moveTo>
                  <a:pt x="188949" y="224189"/>
                </a:moveTo>
                <a:lnTo>
                  <a:pt x="193448" y="263892"/>
                </a:lnTo>
                <a:lnTo>
                  <a:pt x="195830" y="284803"/>
                </a:lnTo>
                <a:lnTo>
                  <a:pt x="198741" y="306507"/>
                </a:lnTo>
                <a:lnTo>
                  <a:pt x="201917" y="328741"/>
                </a:lnTo>
                <a:lnTo>
                  <a:pt x="204828" y="350710"/>
                </a:lnTo>
                <a:lnTo>
                  <a:pt x="208532" y="372678"/>
                </a:lnTo>
                <a:lnTo>
                  <a:pt x="212502" y="394118"/>
                </a:lnTo>
                <a:lnTo>
                  <a:pt x="215413" y="408146"/>
                </a:lnTo>
                <a:lnTo>
                  <a:pt x="218059" y="421645"/>
                </a:lnTo>
                <a:lnTo>
                  <a:pt x="221235" y="434880"/>
                </a:lnTo>
                <a:lnTo>
                  <a:pt x="224410" y="447585"/>
                </a:lnTo>
                <a:lnTo>
                  <a:pt x="227321" y="459496"/>
                </a:lnTo>
                <a:lnTo>
                  <a:pt x="230497" y="470348"/>
                </a:lnTo>
                <a:lnTo>
                  <a:pt x="233673" y="480406"/>
                </a:lnTo>
                <a:lnTo>
                  <a:pt x="236584" y="489405"/>
                </a:lnTo>
                <a:lnTo>
                  <a:pt x="241082" y="501316"/>
                </a:lnTo>
                <a:lnTo>
                  <a:pt x="246111" y="513227"/>
                </a:lnTo>
                <a:lnTo>
                  <a:pt x="251403" y="524873"/>
                </a:lnTo>
                <a:lnTo>
                  <a:pt x="256961" y="536784"/>
                </a:lnTo>
                <a:lnTo>
                  <a:pt x="262783" y="547901"/>
                </a:lnTo>
                <a:lnTo>
                  <a:pt x="268605" y="559547"/>
                </a:lnTo>
                <a:lnTo>
                  <a:pt x="275220" y="570664"/>
                </a:lnTo>
                <a:lnTo>
                  <a:pt x="281836" y="581781"/>
                </a:lnTo>
                <a:lnTo>
                  <a:pt x="288981" y="593162"/>
                </a:lnTo>
                <a:lnTo>
                  <a:pt x="296127" y="604014"/>
                </a:lnTo>
                <a:lnTo>
                  <a:pt x="304066" y="615396"/>
                </a:lnTo>
                <a:lnTo>
                  <a:pt x="312005" y="626248"/>
                </a:lnTo>
                <a:lnTo>
                  <a:pt x="320473" y="637365"/>
                </a:lnTo>
                <a:lnTo>
                  <a:pt x="329206" y="648482"/>
                </a:lnTo>
                <a:lnTo>
                  <a:pt x="338468" y="659334"/>
                </a:lnTo>
                <a:lnTo>
                  <a:pt x="347730" y="670450"/>
                </a:lnTo>
                <a:lnTo>
                  <a:pt x="366784" y="692419"/>
                </a:lnTo>
                <a:lnTo>
                  <a:pt x="385309" y="714388"/>
                </a:lnTo>
                <a:lnTo>
                  <a:pt x="404362" y="736887"/>
                </a:lnTo>
                <a:lnTo>
                  <a:pt x="414154" y="748268"/>
                </a:lnTo>
                <a:lnTo>
                  <a:pt x="424210" y="759385"/>
                </a:lnTo>
                <a:lnTo>
                  <a:pt x="435060" y="771031"/>
                </a:lnTo>
                <a:lnTo>
                  <a:pt x="445910" y="782413"/>
                </a:lnTo>
                <a:lnTo>
                  <a:pt x="457554" y="794059"/>
                </a:lnTo>
                <a:lnTo>
                  <a:pt x="469463" y="805440"/>
                </a:lnTo>
                <a:lnTo>
                  <a:pt x="482165" y="817351"/>
                </a:lnTo>
                <a:lnTo>
                  <a:pt x="495661" y="829262"/>
                </a:lnTo>
                <a:lnTo>
                  <a:pt x="509952" y="841173"/>
                </a:lnTo>
                <a:lnTo>
                  <a:pt x="525036" y="853349"/>
                </a:lnTo>
                <a:lnTo>
                  <a:pt x="531916" y="858907"/>
                </a:lnTo>
                <a:lnTo>
                  <a:pt x="537738" y="864730"/>
                </a:lnTo>
                <a:lnTo>
                  <a:pt x="543031" y="870818"/>
                </a:lnTo>
                <a:lnTo>
                  <a:pt x="547530" y="876376"/>
                </a:lnTo>
                <a:lnTo>
                  <a:pt x="551764" y="882199"/>
                </a:lnTo>
                <a:lnTo>
                  <a:pt x="555204" y="888023"/>
                </a:lnTo>
                <a:lnTo>
                  <a:pt x="558644" y="893846"/>
                </a:lnTo>
                <a:lnTo>
                  <a:pt x="561291" y="899669"/>
                </a:lnTo>
                <a:lnTo>
                  <a:pt x="564202" y="905227"/>
                </a:lnTo>
                <a:lnTo>
                  <a:pt x="566848" y="911315"/>
                </a:lnTo>
                <a:lnTo>
                  <a:pt x="568965" y="916873"/>
                </a:lnTo>
                <a:lnTo>
                  <a:pt x="570818" y="922696"/>
                </a:lnTo>
                <a:lnTo>
                  <a:pt x="574523" y="934607"/>
                </a:lnTo>
                <a:lnTo>
                  <a:pt x="577698" y="946518"/>
                </a:lnTo>
                <a:lnTo>
                  <a:pt x="582462" y="966370"/>
                </a:lnTo>
                <a:lnTo>
                  <a:pt x="584314" y="973781"/>
                </a:lnTo>
                <a:lnTo>
                  <a:pt x="585902" y="980927"/>
                </a:lnTo>
                <a:lnTo>
                  <a:pt x="587225" y="988074"/>
                </a:lnTo>
                <a:lnTo>
                  <a:pt x="587754" y="996015"/>
                </a:lnTo>
                <a:lnTo>
                  <a:pt x="588284" y="1005808"/>
                </a:lnTo>
                <a:lnTo>
                  <a:pt x="588548" y="1017719"/>
                </a:lnTo>
                <a:lnTo>
                  <a:pt x="588284" y="1026453"/>
                </a:lnTo>
                <a:lnTo>
                  <a:pt x="588019" y="1033600"/>
                </a:lnTo>
                <a:lnTo>
                  <a:pt x="587754" y="1039423"/>
                </a:lnTo>
                <a:lnTo>
                  <a:pt x="587225" y="1044717"/>
                </a:lnTo>
                <a:lnTo>
                  <a:pt x="585373" y="1055304"/>
                </a:lnTo>
                <a:lnTo>
                  <a:pt x="582726" y="1070391"/>
                </a:lnTo>
                <a:lnTo>
                  <a:pt x="581138" y="1079655"/>
                </a:lnTo>
                <a:lnTo>
                  <a:pt x="579021" y="1088919"/>
                </a:lnTo>
                <a:lnTo>
                  <a:pt x="576904" y="1097919"/>
                </a:lnTo>
                <a:lnTo>
                  <a:pt x="574523" y="1106918"/>
                </a:lnTo>
                <a:lnTo>
                  <a:pt x="571876" y="1115917"/>
                </a:lnTo>
                <a:lnTo>
                  <a:pt x="568701" y="1124652"/>
                </a:lnTo>
                <a:lnTo>
                  <a:pt x="565260" y="1133387"/>
                </a:lnTo>
                <a:lnTo>
                  <a:pt x="561291" y="1142121"/>
                </a:lnTo>
                <a:lnTo>
                  <a:pt x="558644" y="1147680"/>
                </a:lnTo>
                <a:lnTo>
                  <a:pt x="555204" y="1153768"/>
                </a:lnTo>
                <a:lnTo>
                  <a:pt x="551764" y="1159326"/>
                </a:lnTo>
                <a:lnTo>
                  <a:pt x="547530" y="1165149"/>
                </a:lnTo>
                <a:lnTo>
                  <a:pt x="543031" y="1170972"/>
                </a:lnTo>
                <a:lnTo>
                  <a:pt x="538003" y="1176795"/>
                </a:lnTo>
                <a:lnTo>
                  <a:pt x="532181" y="1182618"/>
                </a:lnTo>
                <a:lnTo>
                  <a:pt x="525300" y="1188177"/>
                </a:lnTo>
                <a:lnTo>
                  <a:pt x="510216" y="1200352"/>
                </a:lnTo>
                <a:lnTo>
                  <a:pt x="495926" y="1212263"/>
                </a:lnTo>
                <a:lnTo>
                  <a:pt x="482430" y="1224174"/>
                </a:lnTo>
                <a:lnTo>
                  <a:pt x="469463" y="1236085"/>
                </a:lnTo>
                <a:lnTo>
                  <a:pt x="457554" y="1247466"/>
                </a:lnTo>
                <a:lnTo>
                  <a:pt x="445910" y="1259377"/>
                </a:lnTo>
                <a:lnTo>
                  <a:pt x="435060" y="1270759"/>
                </a:lnTo>
                <a:lnTo>
                  <a:pt x="424210" y="1282140"/>
                </a:lnTo>
                <a:lnTo>
                  <a:pt x="414154" y="1293257"/>
                </a:lnTo>
                <a:lnTo>
                  <a:pt x="404362" y="1304903"/>
                </a:lnTo>
                <a:lnTo>
                  <a:pt x="385309" y="1326872"/>
                </a:lnTo>
                <a:lnTo>
                  <a:pt x="366784" y="1349106"/>
                </a:lnTo>
                <a:lnTo>
                  <a:pt x="347730" y="1371340"/>
                </a:lnTo>
                <a:lnTo>
                  <a:pt x="338468" y="1382456"/>
                </a:lnTo>
                <a:lnTo>
                  <a:pt x="329206" y="1393309"/>
                </a:lnTo>
                <a:lnTo>
                  <a:pt x="320473" y="1404161"/>
                </a:lnTo>
                <a:lnTo>
                  <a:pt x="312005" y="1415278"/>
                </a:lnTo>
                <a:lnTo>
                  <a:pt x="304066" y="1426394"/>
                </a:lnTo>
                <a:lnTo>
                  <a:pt x="296127" y="1437511"/>
                </a:lnTo>
                <a:lnTo>
                  <a:pt x="288981" y="1448628"/>
                </a:lnTo>
                <a:lnTo>
                  <a:pt x="281836" y="1459480"/>
                </a:lnTo>
                <a:lnTo>
                  <a:pt x="275220" y="1470862"/>
                </a:lnTo>
                <a:lnTo>
                  <a:pt x="268605" y="1482243"/>
                </a:lnTo>
                <a:lnTo>
                  <a:pt x="262783" y="1493625"/>
                </a:lnTo>
                <a:lnTo>
                  <a:pt x="256961" y="1505006"/>
                </a:lnTo>
                <a:lnTo>
                  <a:pt x="251403" y="1516652"/>
                </a:lnTo>
                <a:lnTo>
                  <a:pt x="246111" y="1528563"/>
                </a:lnTo>
                <a:lnTo>
                  <a:pt x="241082" y="1540209"/>
                </a:lnTo>
                <a:lnTo>
                  <a:pt x="236584" y="1552385"/>
                </a:lnTo>
                <a:lnTo>
                  <a:pt x="233937" y="1560326"/>
                </a:lnTo>
                <a:lnTo>
                  <a:pt x="231026" y="1568796"/>
                </a:lnTo>
                <a:lnTo>
                  <a:pt x="228115" y="1578060"/>
                </a:lnTo>
                <a:lnTo>
                  <a:pt x="225734" y="1588382"/>
                </a:lnTo>
                <a:lnTo>
                  <a:pt x="222823" y="1598705"/>
                </a:lnTo>
                <a:lnTo>
                  <a:pt x="220441" y="1609822"/>
                </a:lnTo>
                <a:lnTo>
                  <a:pt x="215413" y="1633114"/>
                </a:lnTo>
                <a:lnTo>
                  <a:pt x="210649" y="1658260"/>
                </a:lnTo>
                <a:lnTo>
                  <a:pt x="206415" y="1683934"/>
                </a:lnTo>
                <a:lnTo>
                  <a:pt x="202181" y="1709609"/>
                </a:lnTo>
                <a:lnTo>
                  <a:pt x="198741" y="1735548"/>
                </a:lnTo>
                <a:lnTo>
                  <a:pt x="193448" y="1778162"/>
                </a:lnTo>
                <a:lnTo>
                  <a:pt x="188949" y="1817336"/>
                </a:lnTo>
                <a:lnTo>
                  <a:pt x="1168364" y="1817336"/>
                </a:lnTo>
                <a:lnTo>
                  <a:pt x="1164130" y="1777898"/>
                </a:lnTo>
                <a:lnTo>
                  <a:pt x="1161748" y="1756987"/>
                </a:lnTo>
                <a:lnTo>
                  <a:pt x="1158837" y="1735019"/>
                </a:lnTo>
                <a:lnTo>
                  <a:pt x="1155661" y="1713050"/>
                </a:lnTo>
                <a:lnTo>
                  <a:pt x="1152486" y="1690816"/>
                </a:lnTo>
                <a:lnTo>
                  <a:pt x="1148781" y="1668847"/>
                </a:lnTo>
                <a:lnTo>
                  <a:pt x="1144811" y="1647672"/>
                </a:lnTo>
                <a:lnTo>
                  <a:pt x="1142165" y="1633644"/>
                </a:lnTo>
                <a:lnTo>
                  <a:pt x="1139518" y="1619880"/>
                </a:lnTo>
                <a:lnTo>
                  <a:pt x="1136343" y="1606910"/>
                </a:lnTo>
                <a:lnTo>
                  <a:pt x="1133167" y="1594205"/>
                </a:lnTo>
                <a:lnTo>
                  <a:pt x="1130256" y="1582295"/>
                </a:lnTo>
                <a:lnTo>
                  <a:pt x="1127080" y="1571442"/>
                </a:lnTo>
                <a:lnTo>
                  <a:pt x="1123905" y="1561384"/>
                </a:lnTo>
                <a:lnTo>
                  <a:pt x="1120994" y="1552385"/>
                </a:lnTo>
                <a:lnTo>
                  <a:pt x="1116230" y="1540209"/>
                </a:lnTo>
                <a:lnTo>
                  <a:pt x="1111467" y="1528563"/>
                </a:lnTo>
                <a:lnTo>
                  <a:pt x="1106174" y="1516652"/>
                </a:lnTo>
                <a:lnTo>
                  <a:pt x="1100617" y="1505006"/>
                </a:lnTo>
                <a:lnTo>
                  <a:pt x="1094795" y="1493625"/>
                </a:lnTo>
                <a:lnTo>
                  <a:pt x="1088708" y="1482243"/>
                </a:lnTo>
                <a:lnTo>
                  <a:pt x="1082357" y="1470862"/>
                </a:lnTo>
                <a:lnTo>
                  <a:pt x="1075741" y="1459480"/>
                </a:lnTo>
                <a:lnTo>
                  <a:pt x="1068596" y="1448628"/>
                </a:lnTo>
                <a:lnTo>
                  <a:pt x="1061186" y="1437511"/>
                </a:lnTo>
                <a:lnTo>
                  <a:pt x="1053512" y="1426394"/>
                </a:lnTo>
                <a:lnTo>
                  <a:pt x="1045308" y="1415278"/>
                </a:lnTo>
                <a:lnTo>
                  <a:pt x="1037105" y="1404161"/>
                </a:lnTo>
                <a:lnTo>
                  <a:pt x="1028107" y="1393309"/>
                </a:lnTo>
                <a:lnTo>
                  <a:pt x="1019374" y="1382456"/>
                </a:lnTo>
                <a:lnTo>
                  <a:pt x="1009847" y="1371340"/>
                </a:lnTo>
                <a:lnTo>
                  <a:pt x="990794" y="1349106"/>
                </a:lnTo>
                <a:lnTo>
                  <a:pt x="972269" y="1326872"/>
                </a:lnTo>
                <a:lnTo>
                  <a:pt x="953215" y="1304903"/>
                </a:lnTo>
                <a:lnTo>
                  <a:pt x="943424" y="1293257"/>
                </a:lnTo>
                <a:lnTo>
                  <a:pt x="933368" y="1282140"/>
                </a:lnTo>
                <a:lnTo>
                  <a:pt x="922518" y="1270759"/>
                </a:lnTo>
                <a:lnTo>
                  <a:pt x="911668" y="1259377"/>
                </a:lnTo>
                <a:lnTo>
                  <a:pt x="900024" y="1247731"/>
                </a:lnTo>
                <a:lnTo>
                  <a:pt x="888115" y="1236085"/>
                </a:lnTo>
                <a:lnTo>
                  <a:pt x="875148" y="1224174"/>
                </a:lnTo>
                <a:lnTo>
                  <a:pt x="861652" y="1212263"/>
                </a:lnTo>
                <a:lnTo>
                  <a:pt x="847361" y="1200352"/>
                </a:lnTo>
                <a:lnTo>
                  <a:pt x="832277" y="1188177"/>
                </a:lnTo>
                <a:lnTo>
                  <a:pt x="825397" y="1182618"/>
                </a:lnTo>
                <a:lnTo>
                  <a:pt x="819575" y="1176795"/>
                </a:lnTo>
                <a:lnTo>
                  <a:pt x="814547" y="1170972"/>
                </a:lnTo>
                <a:lnTo>
                  <a:pt x="809783" y="1165149"/>
                </a:lnTo>
                <a:lnTo>
                  <a:pt x="805814" y="1159326"/>
                </a:lnTo>
                <a:lnTo>
                  <a:pt x="802109" y="1153768"/>
                </a:lnTo>
                <a:lnTo>
                  <a:pt x="798933" y="1147680"/>
                </a:lnTo>
                <a:lnTo>
                  <a:pt x="796287" y="1142121"/>
                </a:lnTo>
                <a:lnTo>
                  <a:pt x="793376" y="1136563"/>
                </a:lnTo>
                <a:lnTo>
                  <a:pt x="790994" y="1130740"/>
                </a:lnTo>
                <a:lnTo>
                  <a:pt x="788612" y="1124652"/>
                </a:lnTo>
                <a:lnTo>
                  <a:pt x="786760" y="1119094"/>
                </a:lnTo>
                <a:lnTo>
                  <a:pt x="784643" y="1113271"/>
                </a:lnTo>
                <a:lnTo>
                  <a:pt x="783055" y="1107183"/>
                </a:lnTo>
                <a:lnTo>
                  <a:pt x="779879" y="1095272"/>
                </a:lnTo>
                <a:lnTo>
                  <a:pt x="774851" y="1074362"/>
                </a:lnTo>
                <a:lnTo>
                  <a:pt x="773264" y="1065627"/>
                </a:lnTo>
                <a:lnTo>
                  <a:pt x="771411" y="1057686"/>
                </a:lnTo>
                <a:lnTo>
                  <a:pt x="770353" y="1049216"/>
                </a:lnTo>
                <a:lnTo>
                  <a:pt x="769559" y="1040217"/>
                </a:lnTo>
                <a:lnTo>
                  <a:pt x="769294" y="1029630"/>
                </a:lnTo>
                <a:lnTo>
                  <a:pt x="769029" y="1017719"/>
                </a:lnTo>
                <a:lnTo>
                  <a:pt x="769029" y="1009249"/>
                </a:lnTo>
                <a:lnTo>
                  <a:pt x="769294" y="1002896"/>
                </a:lnTo>
                <a:lnTo>
                  <a:pt x="769823" y="998132"/>
                </a:lnTo>
                <a:lnTo>
                  <a:pt x="770353" y="993897"/>
                </a:lnTo>
                <a:lnTo>
                  <a:pt x="772470" y="985427"/>
                </a:lnTo>
                <a:lnTo>
                  <a:pt x="773528" y="979075"/>
                </a:lnTo>
                <a:lnTo>
                  <a:pt x="774851" y="971399"/>
                </a:lnTo>
                <a:lnTo>
                  <a:pt x="776439" y="961870"/>
                </a:lnTo>
                <a:lnTo>
                  <a:pt x="778556" y="952606"/>
                </a:lnTo>
                <a:lnTo>
                  <a:pt x="780409" y="943607"/>
                </a:lnTo>
                <a:lnTo>
                  <a:pt x="783055" y="934607"/>
                </a:lnTo>
                <a:lnTo>
                  <a:pt x="785437" y="925608"/>
                </a:lnTo>
                <a:lnTo>
                  <a:pt x="788612" y="916873"/>
                </a:lnTo>
                <a:lnTo>
                  <a:pt x="792317" y="908139"/>
                </a:lnTo>
                <a:lnTo>
                  <a:pt x="796287" y="899669"/>
                </a:lnTo>
                <a:lnTo>
                  <a:pt x="798933" y="893846"/>
                </a:lnTo>
                <a:lnTo>
                  <a:pt x="802109" y="888023"/>
                </a:lnTo>
                <a:lnTo>
                  <a:pt x="805814" y="882199"/>
                </a:lnTo>
                <a:lnTo>
                  <a:pt x="809783" y="876376"/>
                </a:lnTo>
                <a:lnTo>
                  <a:pt x="814547" y="870818"/>
                </a:lnTo>
                <a:lnTo>
                  <a:pt x="819575" y="864730"/>
                </a:lnTo>
                <a:lnTo>
                  <a:pt x="825397" y="858907"/>
                </a:lnTo>
                <a:lnTo>
                  <a:pt x="832277" y="853349"/>
                </a:lnTo>
                <a:lnTo>
                  <a:pt x="847361" y="841173"/>
                </a:lnTo>
                <a:lnTo>
                  <a:pt x="861652" y="829262"/>
                </a:lnTo>
                <a:lnTo>
                  <a:pt x="875148" y="817351"/>
                </a:lnTo>
                <a:lnTo>
                  <a:pt x="888115" y="805440"/>
                </a:lnTo>
                <a:lnTo>
                  <a:pt x="900024" y="794059"/>
                </a:lnTo>
                <a:lnTo>
                  <a:pt x="911668" y="782413"/>
                </a:lnTo>
                <a:lnTo>
                  <a:pt x="922518" y="771031"/>
                </a:lnTo>
                <a:lnTo>
                  <a:pt x="933368" y="759385"/>
                </a:lnTo>
                <a:lnTo>
                  <a:pt x="943424" y="748268"/>
                </a:lnTo>
                <a:lnTo>
                  <a:pt x="953215" y="736887"/>
                </a:lnTo>
                <a:lnTo>
                  <a:pt x="972269" y="714388"/>
                </a:lnTo>
                <a:lnTo>
                  <a:pt x="990794" y="692419"/>
                </a:lnTo>
                <a:lnTo>
                  <a:pt x="1009847" y="670450"/>
                </a:lnTo>
                <a:lnTo>
                  <a:pt x="1019374" y="659334"/>
                </a:lnTo>
                <a:lnTo>
                  <a:pt x="1028107" y="648482"/>
                </a:lnTo>
                <a:lnTo>
                  <a:pt x="1037105" y="637365"/>
                </a:lnTo>
                <a:lnTo>
                  <a:pt x="1045308" y="626248"/>
                </a:lnTo>
                <a:lnTo>
                  <a:pt x="1053512" y="615396"/>
                </a:lnTo>
                <a:lnTo>
                  <a:pt x="1061186" y="604014"/>
                </a:lnTo>
                <a:lnTo>
                  <a:pt x="1068596" y="593162"/>
                </a:lnTo>
                <a:lnTo>
                  <a:pt x="1075741" y="581781"/>
                </a:lnTo>
                <a:lnTo>
                  <a:pt x="1082357" y="570664"/>
                </a:lnTo>
                <a:lnTo>
                  <a:pt x="1088708" y="559547"/>
                </a:lnTo>
                <a:lnTo>
                  <a:pt x="1094795" y="547901"/>
                </a:lnTo>
                <a:lnTo>
                  <a:pt x="1100617" y="536784"/>
                </a:lnTo>
                <a:lnTo>
                  <a:pt x="1106174" y="524873"/>
                </a:lnTo>
                <a:lnTo>
                  <a:pt x="1111467" y="513227"/>
                </a:lnTo>
                <a:lnTo>
                  <a:pt x="1116230" y="501316"/>
                </a:lnTo>
                <a:lnTo>
                  <a:pt x="1120994" y="489405"/>
                </a:lnTo>
                <a:lnTo>
                  <a:pt x="1123640" y="481729"/>
                </a:lnTo>
                <a:lnTo>
                  <a:pt x="1126287" y="472995"/>
                </a:lnTo>
                <a:lnTo>
                  <a:pt x="1129198" y="463466"/>
                </a:lnTo>
                <a:lnTo>
                  <a:pt x="1131844" y="453408"/>
                </a:lnTo>
                <a:lnTo>
                  <a:pt x="1134490" y="442820"/>
                </a:lnTo>
                <a:lnTo>
                  <a:pt x="1137137" y="431968"/>
                </a:lnTo>
                <a:lnTo>
                  <a:pt x="1142165" y="408146"/>
                </a:lnTo>
                <a:lnTo>
                  <a:pt x="1146664" y="383531"/>
                </a:lnTo>
                <a:lnTo>
                  <a:pt x="1151162" y="357591"/>
                </a:lnTo>
                <a:lnTo>
                  <a:pt x="1155132" y="331917"/>
                </a:lnTo>
                <a:lnTo>
                  <a:pt x="1158837" y="305978"/>
                </a:lnTo>
                <a:lnTo>
                  <a:pt x="1161748" y="284273"/>
                </a:lnTo>
                <a:lnTo>
                  <a:pt x="1164130" y="263628"/>
                </a:lnTo>
                <a:lnTo>
                  <a:pt x="1168364" y="224189"/>
                </a:lnTo>
                <a:lnTo>
                  <a:pt x="188949" y="224189"/>
                </a:lnTo>
                <a:close/>
                <a:moveTo>
                  <a:pt x="111941" y="0"/>
                </a:moveTo>
                <a:lnTo>
                  <a:pt x="1245372" y="0"/>
                </a:lnTo>
                <a:lnTo>
                  <a:pt x="1251194" y="265"/>
                </a:lnTo>
                <a:lnTo>
                  <a:pt x="1257016" y="530"/>
                </a:lnTo>
                <a:lnTo>
                  <a:pt x="1262574" y="1324"/>
                </a:lnTo>
                <a:lnTo>
                  <a:pt x="1268131" y="2382"/>
                </a:lnTo>
                <a:lnTo>
                  <a:pt x="1273424" y="3706"/>
                </a:lnTo>
                <a:lnTo>
                  <a:pt x="1278716" y="5029"/>
                </a:lnTo>
                <a:lnTo>
                  <a:pt x="1284009" y="6882"/>
                </a:lnTo>
                <a:lnTo>
                  <a:pt x="1289302" y="9000"/>
                </a:lnTo>
                <a:lnTo>
                  <a:pt x="1294065" y="11382"/>
                </a:lnTo>
                <a:lnTo>
                  <a:pt x="1299093" y="13499"/>
                </a:lnTo>
                <a:lnTo>
                  <a:pt x="1303592" y="16411"/>
                </a:lnTo>
                <a:lnTo>
                  <a:pt x="1308091" y="19058"/>
                </a:lnTo>
                <a:lnTo>
                  <a:pt x="1312590" y="22499"/>
                </a:lnTo>
                <a:lnTo>
                  <a:pt x="1316824" y="25675"/>
                </a:lnTo>
                <a:lnTo>
                  <a:pt x="1321058" y="29380"/>
                </a:lnTo>
                <a:lnTo>
                  <a:pt x="1324498" y="32821"/>
                </a:lnTo>
                <a:lnTo>
                  <a:pt x="1328468" y="36792"/>
                </a:lnTo>
                <a:lnTo>
                  <a:pt x="1331908" y="41027"/>
                </a:lnTo>
                <a:lnTo>
                  <a:pt x="1335348" y="45262"/>
                </a:lnTo>
                <a:lnTo>
                  <a:pt x="1338259" y="49497"/>
                </a:lnTo>
                <a:lnTo>
                  <a:pt x="1341435" y="53996"/>
                </a:lnTo>
                <a:lnTo>
                  <a:pt x="1344081" y="58761"/>
                </a:lnTo>
                <a:lnTo>
                  <a:pt x="1346463" y="63525"/>
                </a:lnTo>
                <a:lnTo>
                  <a:pt x="1348845" y="68554"/>
                </a:lnTo>
                <a:lnTo>
                  <a:pt x="1350697" y="73583"/>
                </a:lnTo>
                <a:lnTo>
                  <a:pt x="1352285" y="78877"/>
                </a:lnTo>
                <a:lnTo>
                  <a:pt x="1354137" y="84435"/>
                </a:lnTo>
                <a:lnTo>
                  <a:pt x="1355196" y="89729"/>
                </a:lnTo>
                <a:lnTo>
                  <a:pt x="1356254" y="95287"/>
                </a:lnTo>
                <a:lnTo>
                  <a:pt x="1356784" y="100846"/>
                </a:lnTo>
                <a:lnTo>
                  <a:pt x="1357313" y="106404"/>
                </a:lnTo>
                <a:lnTo>
                  <a:pt x="1357313" y="112227"/>
                </a:lnTo>
                <a:lnTo>
                  <a:pt x="1357313" y="117786"/>
                </a:lnTo>
                <a:lnTo>
                  <a:pt x="1356784" y="122815"/>
                </a:lnTo>
                <a:lnTo>
                  <a:pt x="1356254" y="128108"/>
                </a:lnTo>
                <a:lnTo>
                  <a:pt x="1355460" y="133137"/>
                </a:lnTo>
                <a:lnTo>
                  <a:pt x="1354402" y="138166"/>
                </a:lnTo>
                <a:lnTo>
                  <a:pt x="1353344" y="143460"/>
                </a:lnTo>
                <a:lnTo>
                  <a:pt x="1351491" y="148225"/>
                </a:lnTo>
                <a:lnTo>
                  <a:pt x="1349903" y="152989"/>
                </a:lnTo>
                <a:lnTo>
                  <a:pt x="1347786" y="157753"/>
                </a:lnTo>
                <a:lnTo>
                  <a:pt x="1345669" y="162253"/>
                </a:lnTo>
                <a:lnTo>
                  <a:pt x="1343287" y="166753"/>
                </a:lnTo>
                <a:lnTo>
                  <a:pt x="1340906" y="170988"/>
                </a:lnTo>
                <a:lnTo>
                  <a:pt x="1337995" y="174958"/>
                </a:lnTo>
                <a:lnTo>
                  <a:pt x="1335084" y="179193"/>
                </a:lnTo>
                <a:lnTo>
                  <a:pt x="1331908" y="183163"/>
                </a:lnTo>
                <a:lnTo>
                  <a:pt x="1328732" y="186869"/>
                </a:lnTo>
                <a:lnTo>
                  <a:pt x="1325028" y="190574"/>
                </a:lnTo>
                <a:lnTo>
                  <a:pt x="1321852" y="194015"/>
                </a:lnTo>
                <a:lnTo>
                  <a:pt x="1317882" y="197191"/>
                </a:lnTo>
                <a:lnTo>
                  <a:pt x="1313913" y="200368"/>
                </a:lnTo>
                <a:lnTo>
                  <a:pt x="1309943" y="203544"/>
                </a:lnTo>
                <a:lnTo>
                  <a:pt x="1305709" y="206191"/>
                </a:lnTo>
                <a:lnTo>
                  <a:pt x="1301475" y="208838"/>
                </a:lnTo>
                <a:lnTo>
                  <a:pt x="1296976" y="211220"/>
                </a:lnTo>
                <a:lnTo>
                  <a:pt x="1292477" y="213602"/>
                </a:lnTo>
                <a:lnTo>
                  <a:pt x="1287714" y="215455"/>
                </a:lnTo>
                <a:lnTo>
                  <a:pt x="1282950" y="217308"/>
                </a:lnTo>
                <a:lnTo>
                  <a:pt x="1278187" y="218896"/>
                </a:lnTo>
                <a:lnTo>
                  <a:pt x="1273159" y="220219"/>
                </a:lnTo>
                <a:lnTo>
                  <a:pt x="1268131" y="221543"/>
                </a:lnTo>
                <a:lnTo>
                  <a:pt x="1263103" y="222337"/>
                </a:lnTo>
                <a:lnTo>
                  <a:pt x="1258075" y="223131"/>
                </a:lnTo>
                <a:lnTo>
                  <a:pt x="1253841" y="266275"/>
                </a:lnTo>
                <a:lnTo>
                  <a:pt x="1251194" y="290096"/>
                </a:lnTo>
                <a:lnTo>
                  <a:pt x="1248548" y="314447"/>
                </a:lnTo>
                <a:lnTo>
                  <a:pt x="1245372" y="340122"/>
                </a:lnTo>
                <a:lnTo>
                  <a:pt x="1241932" y="365532"/>
                </a:lnTo>
                <a:lnTo>
                  <a:pt x="1237963" y="391471"/>
                </a:lnTo>
                <a:lnTo>
                  <a:pt x="1234258" y="416881"/>
                </a:lnTo>
                <a:lnTo>
                  <a:pt x="1231347" y="432762"/>
                </a:lnTo>
                <a:lnTo>
                  <a:pt x="1228436" y="447849"/>
                </a:lnTo>
                <a:lnTo>
                  <a:pt x="1225525" y="462936"/>
                </a:lnTo>
                <a:lnTo>
                  <a:pt x="1222349" y="477759"/>
                </a:lnTo>
                <a:lnTo>
                  <a:pt x="1218644" y="492052"/>
                </a:lnTo>
                <a:lnTo>
                  <a:pt x="1215204" y="506080"/>
                </a:lnTo>
                <a:lnTo>
                  <a:pt x="1211499" y="519579"/>
                </a:lnTo>
                <a:lnTo>
                  <a:pt x="1207265" y="532814"/>
                </a:lnTo>
                <a:lnTo>
                  <a:pt x="1202237" y="547636"/>
                </a:lnTo>
                <a:lnTo>
                  <a:pt x="1196415" y="562458"/>
                </a:lnTo>
                <a:lnTo>
                  <a:pt x="1190593" y="577016"/>
                </a:lnTo>
                <a:lnTo>
                  <a:pt x="1184506" y="591839"/>
                </a:lnTo>
                <a:lnTo>
                  <a:pt x="1177890" y="606132"/>
                </a:lnTo>
                <a:lnTo>
                  <a:pt x="1171010" y="620160"/>
                </a:lnTo>
                <a:lnTo>
                  <a:pt x="1163865" y="634188"/>
                </a:lnTo>
                <a:lnTo>
                  <a:pt x="1156455" y="648217"/>
                </a:lnTo>
                <a:lnTo>
                  <a:pt x="1148516" y="661981"/>
                </a:lnTo>
                <a:lnTo>
                  <a:pt x="1140312" y="675480"/>
                </a:lnTo>
                <a:lnTo>
                  <a:pt x="1131844" y="689243"/>
                </a:lnTo>
                <a:lnTo>
                  <a:pt x="1123111" y="702478"/>
                </a:lnTo>
                <a:lnTo>
                  <a:pt x="1113849" y="715712"/>
                </a:lnTo>
                <a:lnTo>
                  <a:pt x="1104586" y="728946"/>
                </a:lnTo>
                <a:lnTo>
                  <a:pt x="1094795" y="742180"/>
                </a:lnTo>
                <a:lnTo>
                  <a:pt x="1085004" y="754885"/>
                </a:lnTo>
                <a:lnTo>
                  <a:pt x="1074947" y="767590"/>
                </a:lnTo>
                <a:lnTo>
                  <a:pt x="1064097" y="780031"/>
                </a:lnTo>
                <a:lnTo>
                  <a:pt x="1053512" y="792736"/>
                </a:lnTo>
                <a:lnTo>
                  <a:pt x="1042662" y="804911"/>
                </a:lnTo>
                <a:lnTo>
                  <a:pt x="1031283" y="817351"/>
                </a:lnTo>
                <a:lnTo>
                  <a:pt x="1019903" y="829792"/>
                </a:lnTo>
                <a:lnTo>
                  <a:pt x="1007995" y="841967"/>
                </a:lnTo>
                <a:lnTo>
                  <a:pt x="995557" y="854407"/>
                </a:lnTo>
                <a:lnTo>
                  <a:pt x="983384" y="866848"/>
                </a:lnTo>
                <a:lnTo>
                  <a:pt x="970681" y="879288"/>
                </a:lnTo>
                <a:lnTo>
                  <a:pt x="957714" y="891463"/>
                </a:lnTo>
                <a:lnTo>
                  <a:pt x="944218" y="903904"/>
                </a:lnTo>
                <a:lnTo>
                  <a:pt x="916960" y="928520"/>
                </a:lnTo>
                <a:lnTo>
                  <a:pt x="888380" y="953665"/>
                </a:lnTo>
                <a:lnTo>
                  <a:pt x="888115" y="954459"/>
                </a:lnTo>
                <a:lnTo>
                  <a:pt x="886792" y="957900"/>
                </a:lnTo>
                <a:lnTo>
                  <a:pt x="885204" y="962664"/>
                </a:lnTo>
                <a:lnTo>
                  <a:pt x="883616" y="968487"/>
                </a:lnTo>
                <a:lnTo>
                  <a:pt x="881764" y="975369"/>
                </a:lnTo>
                <a:lnTo>
                  <a:pt x="880441" y="981457"/>
                </a:lnTo>
                <a:lnTo>
                  <a:pt x="879118" y="986221"/>
                </a:lnTo>
                <a:lnTo>
                  <a:pt x="876736" y="993632"/>
                </a:lnTo>
                <a:lnTo>
                  <a:pt x="876207" y="997338"/>
                </a:lnTo>
                <a:lnTo>
                  <a:pt x="875677" y="1002102"/>
                </a:lnTo>
                <a:lnTo>
                  <a:pt x="875148" y="1008984"/>
                </a:lnTo>
                <a:lnTo>
                  <a:pt x="875148" y="1017719"/>
                </a:lnTo>
                <a:lnTo>
                  <a:pt x="875148" y="1025130"/>
                </a:lnTo>
                <a:lnTo>
                  <a:pt x="875413" y="1030953"/>
                </a:lnTo>
                <a:lnTo>
                  <a:pt x="875942" y="1035453"/>
                </a:lnTo>
                <a:lnTo>
                  <a:pt x="876471" y="1038894"/>
                </a:lnTo>
                <a:lnTo>
                  <a:pt x="878059" y="1046305"/>
                </a:lnTo>
                <a:lnTo>
                  <a:pt x="879118" y="1051069"/>
                </a:lnTo>
                <a:lnTo>
                  <a:pt x="880176" y="1056892"/>
                </a:lnTo>
                <a:lnTo>
                  <a:pt x="880970" y="1062715"/>
                </a:lnTo>
                <a:lnTo>
                  <a:pt x="882293" y="1068009"/>
                </a:lnTo>
                <a:lnTo>
                  <a:pt x="884675" y="1077009"/>
                </a:lnTo>
                <a:lnTo>
                  <a:pt x="887057" y="1083890"/>
                </a:lnTo>
                <a:lnTo>
                  <a:pt x="888644" y="1088125"/>
                </a:lnTo>
                <a:lnTo>
                  <a:pt x="916960" y="1113271"/>
                </a:lnTo>
                <a:lnTo>
                  <a:pt x="944482" y="1137886"/>
                </a:lnTo>
                <a:lnTo>
                  <a:pt x="957714" y="1150327"/>
                </a:lnTo>
                <a:lnTo>
                  <a:pt x="970681" y="1162767"/>
                </a:lnTo>
                <a:lnTo>
                  <a:pt x="983384" y="1174942"/>
                </a:lnTo>
                <a:lnTo>
                  <a:pt x="995557" y="1187118"/>
                </a:lnTo>
                <a:lnTo>
                  <a:pt x="1007995" y="1199558"/>
                </a:lnTo>
                <a:lnTo>
                  <a:pt x="1019903" y="1211734"/>
                </a:lnTo>
                <a:lnTo>
                  <a:pt x="1031283" y="1224174"/>
                </a:lnTo>
                <a:lnTo>
                  <a:pt x="1042662" y="1236614"/>
                </a:lnTo>
                <a:lnTo>
                  <a:pt x="1053512" y="1249055"/>
                </a:lnTo>
                <a:lnTo>
                  <a:pt x="1064097" y="1261495"/>
                </a:lnTo>
                <a:lnTo>
                  <a:pt x="1074947" y="1274200"/>
                </a:lnTo>
                <a:lnTo>
                  <a:pt x="1085004" y="1286905"/>
                </a:lnTo>
                <a:lnTo>
                  <a:pt x="1094795" y="1299874"/>
                </a:lnTo>
                <a:lnTo>
                  <a:pt x="1104586" y="1312844"/>
                </a:lnTo>
                <a:lnTo>
                  <a:pt x="1113849" y="1325814"/>
                </a:lnTo>
                <a:lnTo>
                  <a:pt x="1123111" y="1339048"/>
                </a:lnTo>
                <a:lnTo>
                  <a:pt x="1131844" y="1352547"/>
                </a:lnTo>
                <a:lnTo>
                  <a:pt x="1140312" y="1366046"/>
                </a:lnTo>
                <a:lnTo>
                  <a:pt x="1148516" y="1379810"/>
                </a:lnTo>
                <a:lnTo>
                  <a:pt x="1156455" y="1393309"/>
                </a:lnTo>
                <a:lnTo>
                  <a:pt x="1163865" y="1407337"/>
                </a:lnTo>
                <a:lnTo>
                  <a:pt x="1171010" y="1421365"/>
                </a:lnTo>
                <a:lnTo>
                  <a:pt x="1177890" y="1435394"/>
                </a:lnTo>
                <a:lnTo>
                  <a:pt x="1184506" y="1449951"/>
                </a:lnTo>
                <a:lnTo>
                  <a:pt x="1190593" y="1464509"/>
                </a:lnTo>
                <a:lnTo>
                  <a:pt x="1196415" y="1479332"/>
                </a:lnTo>
                <a:lnTo>
                  <a:pt x="1202237" y="1493889"/>
                </a:lnTo>
                <a:lnTo>
                  <a:pt x="1207265" y="1508976"/>
                </a:lnTo>
                <a:lnTo>
                  <a:pt x="1211499" y="1521946"/>
                </a:lnTo>
                <a:lnTo>
                  <a:pt x="1215204" y="1535710"/>
                </a:lnTo>
                <a:lnTo>
                  <a:pt x="1218644" y="1549473"/>
                </a:lnTo>
                <a:lnTo>
                  <a:pt x="1222349" y="1563767"/>
                </a:lnTo>
                <a:lnTo>
                  <a:pt x="1225525" y="1578854"/>
                </a:lnTo>
                <a:lnTo>
                  <a:pt x="1228436" y="1593676"/>
                </a:lnTo>
                <a:lnTo>
                  <a:pt x="1231347" y="1609028"/>
                </a:lnTo>
                <a:lnTo>
                  <a:pt x="1234258" y="1624909"/>
                </a:lnTo>
                <a:lnTo>
                  <a:pt x="1239286" y="1656407"/>
                </a:lnTo>
                <a:lnTo>
                  <a:pt x="1243785" y="1687640"/>
                </a:lnTo>
                <a:lnTo>
                  <a:pt x="1247490" y="1719137"/>
                </a:lnTo>
                <a:lnTo>
                  <a:pt x="1250930" y="1749576"/>
                </a:lnTo>
                <a:lnTo>
                  <a:pt x="1254899" y="1785838"/>
                </a:lnTo>
                <a:lnTo>
                  <a:pt x="1258075" y="1818659"/>
                </a:lnTo>
                <a:lnTo>
                  <a:pt x="1263103" y="1819189"/>
                </a:lnTo>
                <a:lnTo>
                  <a:pt x="1268131" y="1820247"/>
                </a:lnTo>
                <a:lnTo>
                  <a:pt x="1273159" y="1821571"/>
                </a:lnTo>
                <a:lnTo>
                  <a:pt x="1278187" y="1822894"/>
                </a:lnTo>
                <a:lnTo>
                  <a:pt x="1282950" y="1824218"/>
                </a:lnTo>
                <a:lnTo>
                  <a:pt x="1287714" y="1826335"/>
                </a:lnTo>
                <a:lnTo>
                  <a:pt x="1292477" y="1828188"/>
                </a:lnTo>
                <a:lnTo>
                  <a:pt x="1296976" y="1830570"/>
                </a:lnTo>
                <a:lnTo>
                  <a:pt x="1301475" y="1832688"/>
                </a:lnTo>
                <a:lnTo>
                  <a:pt x="1305709" y="1835599"/>
                </a:lnTo>
                <a:lnTo>
                  <a:pt x="1309943" y="1838246"/>
                </a:lnTo>
                <a:lnTo>
                  <a:pt x="1313913" y="1841158"/>
                </a:lnTo>
                <a:lnTo>
                  <a:pt x="1317882" y="1844334"/>
                </a:lnTo>
                <a:lnTo>
                  <a:pt x="1321852" y="1847510"/>
                </a:lnTo>
                <a:lnTo>
                  <a:pt x="1325028" y="1850951"/>
                </a:lnTo>
                <a:lnTo>
                  <a:pt x="1328732" y="1854657"/>
                </a:lnTo>
                <a:lnTo>
                  <a:pt x="1331908" y="1858627"/>
                </a:lnTo>
                <a:lnTo>
                  <a:pt x="1335084" y="1862597"/>
                </a:lnTo>
                <a:lnTo>
                  <a:pt x="1337995" y="1866568"/>
                </a:lnTo>
                <a:lnTo>
                  <a:pt x="1340906" y="1870538"/>
                </a:lnTo>
                <a:lnTo>
                  <a:pt x="1343287" y="1874773"/>
                </a:lnTo>
                <a:lnTo>
                  <a:pt x="1345669" y="1879273"/>
                </a:lnTo>
                <a:lnTo>
                  <a:pt x="1347786" y="1883772"/>
                </a:lnTo>
                <a:lnTo>
                  <a:pt x="1349903" y="1888537"/>
                </a:lnTo>
                <a:lnTo>
                  <a:pt x="1351491" y="1893301"/>
                </a:lnTo>
                <a:lnTo>
                  <a:pt x="1353344" y="1898065"/>
                </a:lnTo>
                <a:lnTo>
                  <a:pt x="1354402" y="1903359"/>
                </a:lnTo>
                <a:lnTo>
                  <a:pt x="1355460" y="1908388"/>
                </a:lnTo>
                <a:lnTo>
                  <a:pt x="1356254" y="1913417"/>
                </a:lnTo>
                <a:lnTo>
                  <a:pt x="1356784" y="1918711"/>
                </a:lnTo>
                <a:lnTo>
                  <a:pt x="1357313" y="1924004"/>
                </a:lnTo>
                <a:lnTo>
                  <a:pt x="1357313" y="1929298"/>
                </a:lnTo>
                <a:lnTo>
                  <a:pt x="1357313" y="1934857"/>
                </a:lnTo>
                <a:lnTo>
                  <a:pt x="1356784" y="1940944"/>
                </a:lnTo>
                <a:lnTo>
                  <a:pt x="1356254" y="1946503"/>
                </a:lnTo>
                <a:lnTo>
                  <a:pt x="1355196" y="1951797"/>
                </a:lnTo>
                <a:lnTo>
                  <a:pt x="1354137" y="1957355"/>
                </a:lnTo>
                <a:lnTo>
                  <a:pt x="1352285" y="1962913"/>
                </a:lnTo>
                <a:lnTo>
                  <a:pt x="1350697" y="1967942"/>
                </a:lnTo>
                <a:lnTo>
                  <a:pt x="1348845" y="1972971"/>
                </a:lnTo>
                <a:lnTo>
                  <a:pt x="1346463" y="1978000"/>
                </a:lnTo>
                <a:lnTo>
                  <a:pt x="1344081" y="1982765"/>
                </a:lnTo>
                <a:lnTo>
                  <a:pt x="1341435" y="1987529"/>
                </a:lnTo>
                <a:lnTo>
                  <a:pt x="1338259" y="1992029"/>
                </a:lnTo>
                <a:lnTo>
                  <a:pt x="1335348" y="1996529"/>
                </a:lnTo>
                <a:lnTo>
                  <a:pt x="1331908" y="2000764"/>
                </a:lnTo>
                <a:lnTo>
                  <a:pt x="1328468" y="2004734"/>
                </a:lnTo>
                <a:lnTo>
                  <a:pt x="1324498" y="2008704"/>
                </a:lnTo>
                <a:lnTo>
                  <a:pt x="1321058" y="2012410"/>
                </a:lnTo>
                <a:lnTo>
                  <a:pt x="1316824" y="2015851"/>
                </a:lnTo>
                <a:lnTo>
                  <a:pt x="1312590" y="2019292"/>
                </a:lnTo>
                <a:lnTo>
                  <a:pt x="1308091" y="2022468"/>
                </a:lnTo>
                <a:lnTo>
                  <a:pt x="1303592" y="2025115"/>
                </a:lnTo>
                <a:lnTo>
                  <a:pt x="1299093" y="2028026"/>
                </a:lnTo>
                <a:lnTo>
                  <a:pt x="1294065" y="2030408"/>
                </a:lnTo>
                <a:lnTo>
                  <a:pt x="1289302" y="2032791"/>
                </a:lnTo>
                <a:lnTo>
                  <a:pt x="1284009" y="2034643"/>
                </a:lnTo>
                <a:lnTo>
                  <a:pt x="1278716" y="2036496"/>
                </a:lnTo>
                <a:lnTo>
                  <a:pt x="1273424" y="2038084"/>
                </a:lnTo>
                <a:lnTo>
                  <a:pt x="1268131" y="2039143"/>
                </a:lnTo>
                <a:lnTo>
                  <a:pt x="1262574" y="2040466"/>
                </a:lnTo>
                <a:lnTo>
                  <a:pt x="1257016" y="2040996"/>
                </a:lnTo>
                <a:lnTo>
                  <a:pt x="1251194" y="2041525"/>
                </a:lnTo>
                <a:lnTo>
                  <a:pt x="1245372" y="2041525"/>
                </a:lnTo>
                <a:lnTo>
                  <a:pt x="111941" y="2041525"/>
                </a:lnTo>
                <a:lnTo>
                  <a:pt x="106119" y="2041525"/>
                </a:lnTo>
                <a:lnTo>
                  <a:pt x="100561" y="2040996"/>
                </a:lnTo>
                <a:lnTo>
                  <a:pt x="94739" y="2040466"/>
                </a:lnTo>
                <a:lnTo>
                  <a:pt x="89447" y="2039143"/>
                </a:lnTo>
                <a:lnTo>
                  <a:pt x="83889" y="2038084"/>
                </a:lnTo>
                <a:lnTo>
                  <a:pt x="78861" y="2036496"/>
                </a:lnTo>
                <a:lnTo>
                  <a:pt x="73569" y="2034643"/>
                </a:lnTo>
                <a:lnTo>
                  <a:pt x="68540" y="2032791"/>
                </a:lnTo>
                <a:lnTo>
                  <a:pt x="63248" y="2030408"/>
                </a:lnTo>
                <a:lnTo>
                  <a:pt x="58484" y="2028026"/>
                </a:lnTo>
                <a:lnTo>
                  <a:pt x="53721" y="2025115"/>
                </a:lnTo>
                <a:lnTo>
                  <a:pt x="49222" y="2022468"/>
                </a:lnTo>
                <a:lnTo>
                  <a:pt x="44988" y="2019292"/>
                </a:lnTo>
                <a:lnTo>
                  <a:pt x="40754" y="2015851"/>
                </a:lnTo>
                <a:lnTo>
                  <a:pt x="36784" y="2012410"/>
                </a:lnTo>
                <a:lnTo>
                  <a:pt x="32815" y="2008704"/>
                </a:lnTo>
                <a:lnTo>
                  <a:pt x="29110" y="2004734"/>
                </a:lnTo>
                <a:lnTo>
                  <a:pt x="25405" y="2000764"/>
                </a:lnTo>
                <a:lnTo>
                  <a:pt x="22229" y="1996529"/>
                </a:lnTo>
                <a:lnTo>
                  <a:pt x="19054" y="1992029"/>
                </a:lnTo>
                <a:lnTo>
                  <a:pt x="16143" y="1987529"/>
                </a:lnTo>
                <a:lnTo>
                  <a:pt x="13232" y="1982765"/>
                </a:lnTo>
                <a:lnTo>
                  <a:pt x="11115" y="1978000"/>
                </a:lnTo>
                <a:lnTo>
                  <a:pt x="8733" y="1972971"/>
                </a:lnTo>
                <a:lnTo>
                  <a:pt x="6881" y="1967942"/>
                </a:lnTo>
                <a:lnTo>
                  <a:pt x="5028" y="1962913"/>
                </a:lnTo>
                <a:lnTo>
                  <a:pt x="3440" y="1957355"/>
                </a:lnTo>
                <a:lnTo>
                  <a:pt x="2117" y="1951797"/>
                </a:lnTo>
                <a:lnTo>
                  <a:pt x="1323" y="1946503"/>
                </a:lnTo>
                <a:lnTo>
                  <a:pt x="529" y="1940944"/>
                </a:lnTo>
                <a:lnTo>
                  <a:pt x="265" y="1934857"/>
                </a:lnTo>
                <a:lnTo>
                  <a:pt x="0" y="1929298"/>
                </a:lnTo>
                <a:lnTo>
                  <a:pt x="265" y="1924004"/>
                </a:lnTo>
                <a:lnTo>
                  <a:pt x="529" y="1918711"/>
                </a:lnTo>
                <a:lnTo>
                  <a:pt x="1059" y="1913417"/>
                </a:lnTo>
                <a:lnTo>
                  <a:pt x="1852" y="1908388"/>
                </a:lnTo>
                <a:lnTo>
                  <a:pt x="2911" y="1903359"/>
                </a:lnTo>
                <a:lnTo>
                  <a:pt x="4499" y="1898065"/>
                </a:lnTo>
                <a:lnTo>
                  <a:pt x="5822" y="1893301"/>
                </a:lnTo>
                <a:lnTo>
                  <a:pt x="7674" y="1888537"/>
                </a:lnTo>
                <a:lnTo>
                  <a:pt x="9791" y="1883772"/>
                </a:lnTo>
                <a:lnTo>
                  <a:pt x="11644" y="1879273"/>
                </a:lnTo>
                <a:lnTo>
                  <a:pt x="14290" y="1874773"/>
                </a:lnTo>
                <a:lnTo>
                  <a:pt x="16672" y="1870538"/>
                </a:lnTo>
                <a:lnTo>
                  <a:pt x="19583" y="1866568"/>
                </a:lnTo>
                <a:lnTo>
                  <a:pt x="22229" y="1862597"/>
                </a:lnTo>
                <a:lnTo>
                  <a:pt x="25405" y="1858627"/>
                </a:lnTo>
                <a:lnTo>
                  <a:pt x="28845" y="1854657"/>
                </a:lnTo>
                <a:lnTo>
                  <a:pt x="32285" y="1850951"/>
                </a:lnTo>
                <a:lnTo>
                  <a:pt x="35726" y="1847510"/>
                </a:lnTo>
                <a:lnTo>
                  <a:pt x="39431" y="1844334"/>
                </a:lnTo>
                <a:lnTo>
                  <a:pt x="43400" y="1841158"/>
                </a:lnTo>
                <a:lnTo>
                  <a:pt x="47634" y="1838246"/>
                </a:lnTo>
                <a:lnTo>
                  <a:pt x="51604" y="1835599"/>
                </a:lnTo>
                <a:lnTo>
                  <a:pt x="56103" y="1832688"/>
                </a:lnTo>
                <a:lnTo>
                  <a:pt x="60601" y="1830570"/>
                </a:lnTo>
                <a:lnTo>
                  <a:pt x="65100" y="1828188"/>
                </a:lnTo>
                <a:lnTo>
                  <a:pt x="69599" y="1826335"/>
                </a:lnTo>
                <a:lnTo>
                  <a:pt x="74362" y="1824218"/>
                </a:lnTo>
                <a:lnTo>
                  <a:pt x="79391" y="1822894"/>
                </a:lnTo>
                <a:lnTo>
                  <a:pt x="84154" y="1821571"/>
                </a:lnTo>
                <a:lnTo>
                  <a:pt x="89182" y="1820247"/>
                </a:lnTo>
                <a:lnTo>
                  <a:pt x="94210" y="1819189"/>
                </a:lnTo>
                <a:lnTo>
                  <a:pt x="99503" y="1818659"/>
                </a:lnTo>
                <a:lnTo>
                  <a:pt x="103737" y="1775516"/>
                </a:lnTo>
                <a:lnTo>
                  <a:pt x="106383" y="1751694"/>
                </a:lnTo>
                <a:lnTo>
                  <a:pt x="108765" y="1727078"/>
                </a:lnTo>
                <a:lnTo>
                  <a:pt x="112205" y="1701668"/>
                </a:lnTo>
                <a:lnTo>
                  <a:pt x="115646" y="1675993"/>
                </a:lnTo>
                <a:lnTo>
                  <a:pt x="119615" y="1650319"/>
                </a:lnTo>
                <a:lnTo>
                  <a:pt x="123585" y="1624909"/>
                </a:lnTo>
                <a:lnTo>
                  <a:pt x="126231" y="1609028"/>
                </a:lnTo>
                <a:lnTo>
                  <a:pt x="129142" y="1593676"/>
                </a:lnTo>
                <a:lnTo>
                  <a:pt x="132053" y="1578854"/>
                </a:lnTo>
                <a:lnTo>
                  <a:pt x="135228" y="1563767"/>
                </a:lnTo>
                <a:lnTo>
                  <a:pt x="138669" y="1549473"/>
                </a:lnTo>
                <a:lnTo>
                  <a:pt x="142374" y="1535710"/>
                </a:lnTo>
                <a:lnTo>
                  <a:pt x="146343" y="1521946"/>
                </a:lnTo>
                <a:lnTo>
                  <a:pt x="150313" y="1508976"/>
                </a:lnTo>
                <a:lnTo>
                  <a:pt x="155605" y="1493889"/>
                </a:lnTo>
                <a:lnTo>
                  <a:pt x="161163" y="1479332"/>
                </a:lnTo>
                <a:lnTo>
                  <a:pt x="166985" y="1464509"/>
                </a:lnTo>
                <a:lnTo>
                  <a:pt x="173071" y="1449951"/>
                </a:lnTo>
                <a:lnTo>
                  <a:pt x="179687" y="1435394"/>
                </a:lnTo>
                <a:lnTo>
                  <a:pt x="186568" y="1421365"/>
                </a:lnTo>
                <a:lnTo>
                  <a:pt x="193713" y="1407337"/>
                </a:lnTo>
                <a:lnTo>
                  <a:pt x="201387" y="1393309"/>
                </a:lnTo>
                <a:lnTo>
                  <a:pt x="209062" y="1379810"/>
                </a:lnTo>
                <a:lnTo>
                  <a:pt x="217265" y="1366046"/>
                </a:lnTo>
                <a:lnTo>
                  <a:pt x="225734" y="1352547"/>
                </a:lnTo>
                <a:lnTo>
                  <a:pt x="234467" y="1339048"/>
                </a:lnTo>
                <a:lnTo>
                  <a:pt x="243729" y="1325814"/>
                </a:lnTo>
                <a:lnTo>
                  <a:pt x="252991" y="1312844"/>
                </a:lnTo>
                <a:lnTo>
                  <a:pt x="262783" y="1299874"/>
                </a:lnTo>
                <a:lnTo>
                  <a:pt x="272574" y="1286905"/>
                </a:lnTo>
                <a:lnTo>
                  <a:pt x="282630" y="1274200"/>
                </a:lnTo>
                <a:lnTo>
                  <a:pt x="293216" y="1261495"/>
                </a:lnTo>
                <a:lnTo>
                  <a:pt x="304066" y="1249055"/>
                </a:lnTo>
                <a:lnTo>
                  <a:pt x="314916" y="1236614"/>
                </a:lnTo>
                <a:lnTo>
                  <a:pt x="326295" y="1224174"/>
                </a:lnTo>
                <a:lnTo>
                  <a:pt x="337674" y="1211734"/>
                </a:lnTo>
                <a:lnTo>
                  <a:pt x="349583" y="1199558"/>
                </a:lnTo>
                <a:lnTo>
                  <a:pt x="361756" y="1187118"/>
                </a:lnTo>
                <a:lnTo>
                  <a:pt x="374194" y="1174678"/>
                </a:lnTo>
                <a:lnTo>
                  <a:pt x="386896" y="1162767"/>
                </a:lnTo>
                <a:lnTo>
                  <a:pt x="399864" y="1150327"/>
                </a:lnTo>
                <a:lnTo>
                  <a:pt x="413095" y="1137886"/>
                </a:lnTo>
                <a:lnTo>
                  <a:pt x="440617" y="1113271"/>
                </a:lnTo>
                <a:lnTo>
                  <a:pt x="468933" y="1088125"/>
                </a:lnTo>
                <a:lnTo>
                  <a:pt x="469198" y="1087331"/>
                </a:lnTo>
                <a:lnTo>
                  <a:pt x="470786" y="1083890"/>
                </a:lnTo>
                <a:lnTo>
                  <a:pt x="472374" y="1079126"/>
                </a:lnTo>
                <a:lnTo>
                  <a:pt x="473961" y="1073303"/>
                </a:lnTo>
                <a:lnTo>
                  <a:pt x="475814" y="1066156"/>
                </a:lnTo>
                <a:lnTo>
                  <a:pt x="478460" y="1054510"/>
                </a:lnTo>
                <a:lnTo>
                  <a:pt x="479519" y="1049746"/>
                </a:lnTo>
                <a:lnTo>
                  <a:pt x="480577" y="1044982"/>
                </a:lnTo>
                <a:lnTo>
                  <a:pt x="481371" y="1039952"/>
                </a:lnTo>
                <a:lnTo>
                  <a:pt x="481900" y="1033865"/>
                </a:lnTo>
                <a:lnTo>
                  <a:pt x="482165" y="1026718"/>
                </a:lnTo>
                <a:lnTo>
                  <a:pt x="482430" y="1017719"/>
                </a:lnTo>
                <a:lnTo>
                  <a:pt x="482430" y="1010308"/>
                </a:lnTo>
                <a:lnTo>
                  <a:pt x="482165" y="1005279"/>
                </a:lnTo>
                <a:lnTo>
                  <a:pt x="481636" y="1001838"/>
                </a:lnTo>
                <a:lnTo>
                  <a:pt x="481106" y="999455"/>
                </a:lnTo>
                <a:lnTo>
                  <a:pt x="479254" y="994426"/>
                </a:lnTo>
                <a:lnTo>
                  <a:pt x="478460" y="990456"/>
                </a:lnTo>
                <a:lnTo>
                  <a:pt x="477402" y="984633"/>
                </a:lnTo>
                <a:lnTo>
                  <a:pt x="476343" y="978810"/>
                </a:lnTo>
                <a:lnTo>
                  <a:pt x="475549" y="973516"/>
                </a:lnTo>
                <a:lnTo>
                  <a:pt x="472903" y="964517"/>
                </a:lnTo>
                <a:lnTo>
                  <a:pt x="470786" y="957900"/>
                </a:lnTo>
                <a:lnTo>
                  <a:pt x="468933" y="953665"/>
                </a:lnTo>
                <a:lnTo>
                  <a:pt x="440617" y="928520"/>
                </a:lnTo>
                <a:lnTo>
                  <a:pt x="413095" y="903904"/>
                </a:lnTo>
                <a:lnTo>
                  <a:pt x="399864" y="891463"/>
                </a:lnTo>
                <a:lnTo>
                  <a:pt x="386896" y="879288"/>
                </a:lnTo>
                <a:lnTo>
                  <a:pt x="374194" y="866848"/>
                </a:lnTo>
                <a:lnTo>
                  <a:pt x="361756" y="854407"/>
                </a:lnTo>
                <a:lnTo>
                  <a:pt x="349583" y="841967"/>
                </a:lnTo>
                <a:lnTo>
                  <a:pt x="337674" y="829792"/>
                </a:lnTo>
                <a:lnTo>
                  <a:pt x="326295" y="817351"/>
                </a:lnTo>
                <a:lnTo>
                  <a:pt x="314916" y="804911"/>
                </a:lnTo>
                <a:lnTo>
                  <a:pt x="304066" y="792736"/>
                </a:lnTo>
                <a:lnTo>
                  <a:pt x="293216" y="780031"/>
                </a:lnTo>
                <a:lnTo>
                  <a:pt x="282630" y="767590"/>
                </a:lnTo>
                <a:lnTo>
                  <a:pt x="272574" y="754885"/>
                </a:lnTo>
                <a:lnTo>
                  <a:pt x="262783" y="742180"/>
                </a:lnTo>
                <a:lnTo>
                  <a:pt x="252991" y="728946"/>
                </a:lnTo>
                <a:lnTo>
                  <a:pt x="243729" y="715712"/>
                </a:lnTo>
                <a:lnTo>
                  <a:pt x="234467" y="702478"/>
                </a:lnTo>
                <a:lnTo>
                  <a:pt x="225734" y="689243"/>
                </a:lnTo>
                <a:lnTo>
                  <a:pt x="217265" y="675480"/>
                </a:lnTo>
                <a:lnTo>
                  <a:pt x="209062" y="661981"/>
                </a:lnTo>
                <a:lnTo>
                  <a:pt x="201387" y="648217"/>
                </a:lnTo>
                <a:lnTo>
                  <a:pt x="193713" y="634188"/>
                </a:lnTo>
                <a:lnTo>
                  <a:pt x="186568" y="620160"/>
                </a:lnTo>
                <a:lnTo>
                  <a:pt x="179687" y="606132"/>
                </a:lnTo>
                <a:lnTo>
                  <a:pt x="173071" y="591839"/>
                </a:lnTo>
                <a:lnTo>
                  <a:pt x="166985" y="577016"/>
                </a:lnTo>
                <a:lnTo>
                  <a:pt x="161163" y="562458"/>
                </a:lnTo>
                <a:lnTo>
                  <a:pt x="155605" y="547636"/>
                </a:lnTo>
                <a:lnTo>
                  <a:pt x="150313" y="532814"/>
                </a:lnTo>
                <a:lnTo>
                  <a:pt x="146343" y="519579"/>
                </a:lnTo>
                <a:lnTo>
                  <a:pt x="142374" y="506080"/>
                </a:lnTo>
                <a:lnTo>
                  <a:pt x="138669" y="492052"/>
                </a:lnTo>
                <a:lnTo>
                  <a:pt x="135228" y="477759"/>
                </a:lnTo>
                <a:lnTo>
                  <a:pt x="132053" y="462936"/>
                </a:lnTo>
                <a:lnTo>
                  <a:pt x="129142" y="447849"/>
                </a:lnTo>
                <a:lnTo>
                  <a:pt x="126231" y="432762"/>
                </a:lnTo>
                <a:lnTo>
                  <a:pt x="123585" y="416881"/>
                </a:lnTo>
                <a:lnTo>
                  <a:pt x="118292" y="385648"/>
                </a:lnTo>
                <a:lnTo>
                  <a:pt x="113793" y="353886"/>
                </a:lnTo>
                <a:lnTo>
                  <a:pt x="110088" y="322653"/>
                </a:lnTo>
                <a:lnTo>
                  <a:pt x="106383" y="292214"/>
                </a:lnTo>
                <a:lnTo>
                  <a:pt x="102678" y="255952"/>
                </a:lnTo>
                <a:lnTo>
                  <a:pt x="99503" y="223131"/>
                </a:lnTo>
                <a:lnTo>
                  <a:pt x="94210" y="222337"/>
                </a:lnTo>
                <a:lnTo>
                  <a:pt x="89182" y="221543"/>
                </a:lnTo>
                <a:lnTo>
                  <a:pt x="84154" y="220219"/>
                </a:lnTo>
                <a:lnTo>
                  <a:pt x="79391" y="218896"/>
                </a:lnTo>
                <a:lnTo>
                  <a:pt x="74362" y="217308"/>
                </a:lnTo>
                <a:lnTo>
                  <a:pt x="69599" y="215455"/>
                </a:lnTo>
                <a:lnTo>
                  <a:pt x="65100" y="213602"/>
                </a:lnTo>
                <a:lnTo>
                  <a:pt x="60601" y="211220"/>
                </a:lnTo>
                <a:lnTo>
                  <a:pt x="56103" y="208838"/>
                </a:lnTo>
                <a:lnTo>
                  <a:pt x="51604" y="206191"/>
                </a:lnTo>
                <a:lnTo>
                  <a:pt x="47634" y="203544"/>
                </a:lnTo>
                <a:lnTo>
                  <a:pt x="43400" y="200368"/>
                </a:lnTo>
                <a:lnTo>
                  <a:pt x="39431" y="197191"/>
                </a:lnTo>
                <a:lnTo>
                  <a:pt x="35726" y="194280"/>
                </a:lnTo>
                <a:lnTo>
                  <a:pt x="32285" y="190574"/>
                </a:lnTo>
                <a:lnTo>
                  <a:pt x="28845" y="186869"/>
                </a:lnTo>
                <a:lnTo>
                  <a:pt x="25405" y="183163"/>
                </a:lnTo>
                <a:lnTo>
                  <a:pt x="22229" y="179193"/>
                </a:lnTo>
                <a:lnTo>
                  <a:pt x="19583" y="174958"/>
                </a:lnTo>
                <a:lnTo>
                  <a:pt x="16672" y="171252"/>
                </a:lnTo>
                <a:lnTo>
                  <a:pt x="14290" y="166753"/>
                </a:lnTo>
                <a:lnTo>
                  <a:pt x="11644" y="162253"/>
                </a:lnTo>
                <a:lnTo>
                  <a:pt x="9791" y="157753"/>
                </a:lnTo>
                <a:lnTo>
                  <a:pt x="7674" y="152989"/>
                </a:lnTo>
                <a:lnTo>
                  <a:pt x="5822" y="148225"/>
                </a:lnTo>
                <a:lnTo>
                  <a:pt x="4499" y="143460"/>
                </a:lnTo>
                <a:lnTo>
                  <a:pt x="2911" y="138166"/>
                </a:lnTo>
                <a:lnTo>
                  <a:pt x="1852" y="133137"/>
                </a:lnTo>
                <a:lnTo>
                  <a:pt x="1059" y="128108"/>
                </a:lnTo>
                <a:lnTo>
                  <a:pt x="529" y="122815"/>
                </a:lnTo>
                <a:lnTo>
                  <a:pt x="265" y="117786"/>
                </a:lnTo>
                <a:lnTo>
                  <a:pt x="0" y="112227"/>
                </a:lnTo>
                <a:lnTo>
                  <a:pt x="265" y="106404"/>
                </a:lnTo>
                <a:lnTo>
                  <a:pt x="529" y="100846"/>
                </a:lnTo>
                <a:lnTo>
                  <a:pt x="1323" y="95287"/>
                </a:lnTo>
                <a:lnTo>
                  <a:pt x="2117" y="89729"/>
                </a:lnTo>
                <a:lnTo>
                  <a:pt x="3440" y="84435"/>
                </a:lnTo>
                <a:lnTo>
                  <a:pt x="5028" y="78877"/>
                </a:lnTo>
                <a:lnTo>
                  <a:pt x="6881" y="73583"/>
                </a:lnTo>
                <a:lnTo>
                  <a:pt x="8733" y="68554"/>
                </a:lnTo>
                <a:lnTo>
                  <a:pt x="11115" y="63525"/>
                </a:lnTo>
                <a:lnTo>
                  <a:pt x="13232" y="58761"/>
                </a:lnTo>
                <a:lnTo>
                  <a:pt x="16143" y="53996"/>
                </a:lnTo>
                <a:lnTo>
                  <a:pt x="19054" y="49497"/>
                </a:lnTo>
                <a:lnTo>
                  <a:pt x="22229" y="45262"/>
                </a:lnTo>
                <a:lnTo>
                  <a:pt x="25405" y="41027"/>
                </a:lnTo>
                <a:lnTo>
                  <a:pt x="29110" y="36792"/>
                </a:lnTo>
                <a:lnTo>
                  <a:pt x="32815" y="32821"/>
                </a:lnTo>
                <a:lnTo>
                  <a:pt x="36784" y="29380"/>
                </a:lnTo>
                <a:lnTo>
                  <a:pt x="40754" y="25675"/>
                </a:lnTo>
                <a:lnTo>
                  <a:pt x="44988" y="22499"/>
                </a:lnTo>
                <a:lnTo>
                  <a:pt x="49222" y="19058"/>
                </a:lnTo>
                <a:lnTo>
                  <a:pt x="53721" y="16411"/>
                </a:lnTo>
                <a:lnTo>
                  <a:pt x="58484" y="13499"/>
                </a:lnTo>
                <a:lnTo>
                  <a:pt x="63248" y="11382"/>
                </a:lnTo>
                <a:lnTo>
                  <a:pt x="68540" y="9000"/>
                </a:lnTo>
                <a:lnTo>
                  <a:pt x="73569" y="6882"/>
                </a:lnTo>
                <a:lnTo>
                  <a:pt x="78861" y="5029"/>
                </a:lnTo>
                <a:lnTo>
                  <a:pt x="83889" y="3706"/>
                </a:lnTo>
                <a:lnTo>
                  <a:pt x="89447" y="2382"/>
                </a:lnTo>
                <a:lnTo>
                  <a:pt x="94739" y="1324"/>
                </a:lnTo>
                <a:lnTo>
                  <a:pt x="100561" y="530"/>
                </a:lnTo>
                <a:lnTo>
                  <a:pt x="106119" y="265"/>
                </a:lnTo>
                <a:lnTo>
                  <a:pt x="1119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/>
            <a:endParaRPr lang="zh-CN" altLang="en-US" noProof="1">
              <a:solidFill>
                <a:srgbClr val="FFFFFF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20" name="KSO_Shape"/>
          <p:cNvSpPr/>
          <p:nvPr/>
        </p:nvSpPr>
        <p:spPr bwMode="auto">
          <a:xfrm>
            <a:off x="4137025" y="1979613"/>
            <a:ext cx="1319213" cy="1316037"/>
          </a:xfrm>
          <a:custGeom>
            <a:avLst/>
            <a:gdLst>
              <a:gd name="T0" fmla="*/ 2147483646 w 5440"/>
              <a:gd name="T1" fmla="*/ 2147483646 h 5267"/>
              <a:gd name="T2" fmla="*/ 2147483646 w 5440"/>
              <a:gd name="T3" fmla="*/ 2147483646 h 5267"/>
              <a:gd name="T4" fmla="*/ 2147483646 w 5440"/>
              <a:gd name="T5" fmla="*/ 2147483646 h 5267"/>
              <a:gd name="T6" fmla="*/ 2147483646 w 5440"/>
              <a:gd name="T7" fmla="*/ 2147483646 h 5267"/>
              <a:gd name="T8" fmla="*/ 2147483646 w 5440"/>
              <a:gd name="T9" fmla="*/ 2147483646 h 5267"/>
              <a:gd name="T10" fmla="*/ 2147483646 w 5440"/>
              <a:gd name="T11" fmla="*/ 2147483646 h 5267"/>
              <a:gd name="T12" fmla="*/ 2147483646 w 5440"/>
              <a:gd name="T13" fmla="*/ 2147483646 h 5267"/>
              <a:gd name="T14" fmla="*/ 2147483646 w 5440"/>
              <a:gd name="T15" fmla="*/ 2147483646 h 5267"/>
              <a:gd name="T16" fmla="*/ 2147483646 w 5440"/>
              <a:gd name="T17" fmla="*/ 2147483646 h 5267"/>
              <a:gd name="T18" fmla="*/ 2147483646 w 5440"/>
              <a:gd name="T19" fmla="*/ 2147483646 h 5267"/>
              <a:gd name="T20" fmla="*/ 2147483646 w 5440"/>
              <a:gd name="T21" fmla="*/ 2147483646 h 5267"/>
              <a:gd name="T22" fmla="*/ 2147483646 w 5440"/>
              <a:gd name="T23" fmla="*/ 2147483646 h 5267"/>
              <a:gd name="T24" fmla="*/ 2147483646 w 5440"/>
              <a:gd name="T25" fmla="*/ 2147483646 h 5267"/>
              <a:gd name="T26" fmla="*/ 2147483646 w 5440"/>
              <a:gd name="T27" fmla="*/ 2147483646 h 5267"/>
              <a:gd name="T28" fmla="*/ 2147483646 w 5440"/>
              <a:gd name="T29" fmla="*/ 2147483646 h 5267"/>
              <a:gd name="T30" fmla="*/ 429445831 w 5440"/>
              <a:gd name="T31" fmla="*/ 2147483646 h 5267"/>
              <a:gd name="T32" fmla="*/ 85840210 w 5440"/>
              <a:gd name="T33" fmla="*/ 2147483646 h 5267"/>
              <a:gd name="T34" fmla="*/ 1545979988 w 5440"/>
              <a:gd name="T35" fmla="*/ 2147483646 h 5267"/>
              <a:gd name="T36" fmla="*/ 2147483646 w 5440"/>
              <a:gd name="T37" fmla="*/ 2147483646 h 5267"/>
              <a:gd name="T38" fmla="*/ 2147483646 w 5440"/>
              <a:gd name="T39" fmla="*/ 2147483646 h 5267"/>
              <a:gd name="T40" fmla="*/ 2147483646 w 5440"/>
              <a:gd name="T41" fmla="*/ 2147483646 h 5267"/>
              <a:gd name="T42" fmla="*/ 2147483646 w 5440"/>
              <a:gd name="T43" fmla="*/ 2147483646 h 5267"/>
              <a:gd name="T44" fmla="*/ 2147483646 w 5440"/>
              <a:gd name="T45" fmla="*/ 2147483646 h 5267"/>
              <a:gd name="T46" fmla="*/ 2147483646 w 5440"/>
              <a:gd name="T47" fmla="*/ 2147483646 h 5267"/>
              <a:gd name="T48" fmla="*/ 2147483646 w 5440"/>
              <a:gd name="T49" fmla="*/ 2147483646 h 5267"/>
              <a:gd name="T50" fmla="*/ 2147483646 w 5440"/>
              <a:gd name="T51" fmla="*/ 2147483646 h 5267"/>
              <a:gd name="T52" fmla="*/ 2147483646 w 5440"/>
              <a:gd name="T53" fmla="*/ 2147483646 h 5267"/>
              <a:gd name="T54" fmla="*/ 2147483646 w 5440"/>
              <a:gd name="T55" fmla="*/ 2147483646 h 5267"/>
              <a:gd name="T56" fmla="*/ 2147483646 w 5440"/>
              <a:gd name="T57" fmla="*/ 2147483646 h 5267"/>
              <a:gd name="T58" fmla="*/ 2147483646 w 5440"/>
              <a:gd name="T59" fmla="*/ 2147483646 h 5267"/>
              <a:gd name="T60" fmla="*/ 2147483646 w 5440"/>
              <a:gd name="T61" fmla="*/ 2147483646 h 5267"/>
              <a:gd name="T62" fmla="*/ 2147483646 w 5440"/>
              <a:gd name="T63" fmla="*/ 2147483646 h 5267"/>
              <a:gd name="T64" fmla="*/ 2147483646 w 5440"/>
              <a:gd name="T65" fmla="*/ 2147483646 h 5267"/>
              <a:gd name="T66" fmla="*/ 2147483646 w 5440"/>
              <a:gd name="T67" fmla="*/ 2147483646 h 5267"/>
              <a:gd name="T68" fmla="*/ 2147483646 w 5440"/>
              <a:gd name="T69" fmla="*/ 2147483646 h 5267"/>
              <a:gd name="T70" fmla="*/ 2147483646 w 5440"/>
              <a:gd name="T71" fmla="*/ 2147483646 h 5267"/>
              <a:gd name="T72" fmla="*/ 2147483646 w 5440"/>
              <a:gd name="T73" fmla="*/ 2147483646 h 5267"/>
              <a:gd name="T74" fmla="*/ 2147483646 w 5440"/>
              <a:gd name="T75" fmla="*/ 2147483646 h 5267"/>
              <a:gd name="T76" fmla="*/ 2147483646 w 5440"/>
              <a:gd name="T77" fmla="*/ 2147483646 h 5267"/>
              <a:gd name="T78" fmla="*/ 2147483646 w 5440"/>
              <a:gd name="T79" fmla="*/ 2147483646 h 5267"/>
              <a:gd name="T80" fmla="*/ 2147483646 w 5440"/>
              <a:gd name="T81" fmla="*/ 2147483646 h 5267"/>
              <a:gd name="T82" fmla="*/ 2147483646 w 5440"/>
              <a:gd name="T83" fmla="*/ 2147483646 h 5267"/>
              <a:gd name="T84" fmla="*/ 2147483646 w 5440"/>
              <a:gd name="T85" fmla="*/ 2147483646 h 5267"/>
              <a:gd name="T86" fmla="*/ 2147483646 w 5440"/>
              <a:gd name="T87" fmla="*/ 2147483646 h 5267"/>
              <a:gd name="T88" fmla="*/ 2147483646 w 5440"/>
              <a:gd name="T89" fmla="*/ 2147483646 h 5267"/>
              <a:gd name="T90" fmla="*/ 2147483646 w 5440"/>
              <a:gd name="T91" fmla="*/ 2147483646 h 5267"/>
              <a:gd name="T92" fmla="*/ 2147483646 w 5440"/>
              <a:gd name="T93" fmla="*/ 2147483646 h 5267"/>
              <a:gd name="T94" fmla="*/ 2147483646 w 5440"/>
              <a:gd name="T95" fmla="*/ 2147483646 h 5267"/>
              <a:gd name="T96" fmla="*/ 2147483646 w 5440"/>
              <a:gd name="T97" fmla="*/ 2147483646 h 5267"/>
              <a:gd name="T98" fmla="*/ 2147483646 w 5440"/>
              <a:gd name="T99" fmla="*/ 2147483646 h 5267"/>
              <a:gd name="T100" fmla="*/ 2147483646 w 5440"/>
              <a:gd name="T101" fmla="*/ 2147483646 h 5267"/>
              <a:gd name="T102" fmla="*/ 2147483646 w 5440"/>
              <a:gd name="T103" fmla="*/ 2147483646 h 5267"/>
              <a:gd name="T104" fmla="*/ 2147483646 w 5440"/>
              <a:gd name="T105" fmla="*/ 2147483646 h 5267"/>
              <a:gd name="T106" fmla="*/ 2147483646 w 5440"/>
              <a:gd name="T107" fmla="*/ 2147483646 h 5267"/>
              <a:gd name="T108" fmla="*/ 2147483646 w 5440"/>
              <a:gd name="T109" fmla="*/ 2147483646 h 526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440" h="5267">
                <a:moveTo>
                  <a:pt x="1521" y="2392"/>
                </a:moveTo>
                <a:lnTo>
                  <a:pt x="1521" y="2392"/>
                </a:lnTo>
                <a:lnTo>
                  <a:pt x="1525" y="2395"/>
                </a:lnTo>
                <a:lnTo>
                  <a:pt x="2073" y="2944"/>
                </a:lnTo>
                <a:lnTo>
                  <a:pt x="2265" y="2753"/>
                </a:lnTo>
                <a:lnTo>
                  <a:pt x="2058" y="2546"/>
                </a:lnTo>
                <a:lnTo>
                  <a:pt x="1964" y="2452"/>
                </a:lnTo>
                <a:lnTo>
                  <a:pt x="2443" y="1974"/>
                </a:lnTo>
                <a:lnTo>
                  <a:pt x="2506" y="1981"/>
                </a:lnTo>
                <a:lnTo>
                  <a:pt x="2531" y="1984"/>
                </a:lnTo>
                <a:lnTo>
                  <a:pt x="2554" y="1985"/>
                </a:lnTo>
                <a:lnTo>
                  <a:pt x="2579" y="1984"/>
                </a:lnTo>
                <a:lnTo>
                  <a:pt x="2603" y="1981"/>
                </a:lnTo>
                <a:lnTo>
                  <a:pt x="2628" y="1978"/>
                </a:lnTo>
                <a:lnTo>
                  <a:pt x="2651" y="1973"/>
                </a:lnTo>
                <a:lnTo>
                  <a:pt x="2300" y="1621"/>
                </a:lnTo>
                <a:lnTo>
                  <a:pt x="2288" y="1611"/>
                </a:lnTo>
                <a:lnTo>
                  <a:pt x="2277" y="1601"/>
                </a:lnTo>
                <a:lnTo>
                  <a:pt x="2287" y="1564"/>
                </a:lnTo>
                <a:lnTo>
                  <a:pt x="2295" y="1528"/>
                </a:lnTo>
                <a:lnTo>
                  <a:pt x="2302" y="1490"/>
                </a:lnTo>
                <a:lnTo>
                  <a:pt x="2308" y="1454"/>
                </a:lnTo>
                <a:lnTo>
                  <a:pt x="2313" y="1416"/>
                </a:lnTo>
                <a:lnTo>
                  <a:pt x="2316" y="1379"/>
                </a:lnTo>
                <a:lnTo>
                  <a:pt x="2318" y="1340"/>
                </a:lnTo>
                <a:lnTo>
                  <a:pt x="2320" y="1303"/>
                </a:lnTo>
                <a:lnTo>
                  <a:pt x="2320" y="1265"/>
                </a:lnTo>
                <a:lnTo>
                  <a:pt x="2318" y="1227"/>
                </a:lnTo>
                <a:lnTo>
                  <a:pt x="2316" y="1190"/>
                </a:lnTo>
                <a:lnTo>
                  <a:pt x="2311" y="1152"/>
                </a:lnTo>
                <a:lnTo>
                  <a:pt x="2307" y="1115"/>
                </a:lnTo>
                <a:lnTo>
                  <a:pt x="2301" y="1077"/>
                </a:lnTo>
                <a:lnTo>
                  <a:pt x="2293" y="1041"/>
                </a:lnTo>
                <a:lnTo>
                  <a:pt x="2284" y="1004"/>
                </a:lnTo>
                <a:lnTo>
                  <a:pt x="2275" y="967"/>
                </a:lnTo>
                <a:lnTo>
                  <a:pt x="2263" y="931"/>
                </a:lnTo>
                <a:lnTo>
                  <a:pt x="2252" y="895"/>
                </a:lnTo>
                <a:lnTo>
                  <a:pt x="2238" y="859"/>
                </a:lnTo>
                <a:lnTo>
                  <a:pt x="2222" y="824"/>
                </a:lnTo>
                <a:lnTo>
                  <a:pt x="2207" y="789"/>
                </a:lnTo>
                <a:lnTo>
                  <a:pt x="2190" y="754"/>
                </a:lnTo>
                <a:lnTo>
                  <a:pt x="2171" y="720"/>
                </a:lnTo>
                <a:lnTo>
                  <a:pt x="2152" y="687"/>
                </a:lnTo>
                <a:lnTo>
                  <a:pt x="2131" y="654"/>
                </a:lnTo>
                <a:lnTo>
                  <a:pt x="2109" y="621"/>
                </a:lnTo>
                <a:lnTo>
                  <a:pt x="2085" y="590"/>
                </a:lnTo>
                <a:lnTo>
                  <a:pt x="2061" y="558"/>
                </a:lnTo>
                <a:lnTo>
                  <a:pt x="2035" y="528"/>
                </a:lnTo>
                <a:lnTo>
                  <a:pt x="2008" y="498"/>
                </a:lnTo>
                <a:lnTo>
                  <a:pt x="1980" y="469"/>
                </a:lnTo>
                <a:lnTo>
                  <a:pt x="1952" y="441"/>
                </a:lnTo>
                <a:lnTo>
                  <a:pt x="1922" y="414"/>
                </a:lnTo>
                <a:lnTo>
                  <a:pt x="1892" y="389"/>
                </a:lnTo>
                <a:lnTo>
                  <a:pt x="1860" y="365"/>
                </a:lnTo>
                <a:lnTo>
                  <a:pt x="1828" y="341"/>
                </a:lnTo>
                <a:lnTo>
                  <a:pt x="1797" y="319"/>
                </a:lnTo>
                <a:lnTo>
                  <a:pt x="1764" y="299"/>
                </a:lnTo>
                <a:lnTo>
                  <a:pt x="1731" y="279"/>
                </a:lnTo>
                <a:lnTo>
                  <a:pt x="1697" y="260"/>
                </a:lnTo>
                <a:lnTo>
                  <a:pt x="1663" y="244"/>
                </a:lnTo>
                <a:lnTo>
                  <a:pt x="1628" y="228"/>
                </a:lnTo>
                <a:lnTo>
                  <a:pt x="1593" y="212"/>
                </a:lnTo>
                <a:lnTo>
                  <a:pt x="1558" y="199"/>
                </a:lnTo>
                <a:lnTo>
                  <a:pt x="1523" y="187"/>
                </a:lnTo>
                <a:lnTo>
                  <a:pt x="1486" y="176"/>
                </a:lnTo>
                <a:lnTo>
                  <a:pt x="1450" y="165"/>
                </a:lnTo>
                <a:lnTo>
                  <a:pt x="1414" y="157"/>
                </a:lnTo>
                <a:lnTo>
                  <a:pt x="1376" y="150"/>
                </a:lnTo>
                <a:lnTo>
                  <a:pt x="1340" y="143"/>
                </a:lnTo>
                <a:lnTo>
                  <a:pt x="1302" y="139"/>
                </a:lnTo>
                <a:lnTo>
                  <a:pt x="1265" y="134"/>
                </a:lnTo>
                <a:lnTo>
                  <a:pt x="1228" y="131"/>
                </a:lnTo>
                <a:lnTo>
                  <a:pt x="1191" y="130"/>
                </a:lnTo>
                <a:lnTo>
                  <a:pt x="1153" y="129"/>
                </a:lnTo>
                <a:lnTo>
                  <a:pt x="1116" y="130"/>
                </a:lnTo>
                <a:lnTo>
                  <a:pt x="1078" y="133"/>
                </a:lnTo>
                <a:lnTo>
                  <a:pt x="1041" y="136"/>
                </a:lnTo>
                <a:lnTo>
                  <a:pt x="1003" y="140"/>
                </a:lnTo>
                <a:lnTo>
                  <a:pt x="967" y="146"/>
                </a:lnTo>
                <a:lnTo>
                  <a:pt x="929" y="153"/>
                </a:lnTo>
                <a:lnTo>
                  <a:pt x="893" y="161"/>
                </a:lnTo>
                <a:lnTo>
                  <a:pt x="857" y="170"/>
                </a:lnTo>
                <a:lnTo>
                  <a:pt x="1514" y="827"/>
                </a:lnTo>
                <a:lnTo>
                  <a:pt x="1341" y="1470"/>
                </a:lnTo>
                <a:lnTo>
                  <a:pt x="697" y="1642"/>
                </a:lnTo>
                <a:lnTo>
                  <a:pt x="41" y="986"/>
                </a:lnTo>
                <a:lnTo>
                  <a:pt x="31" y="1022"/>
                </a:lnTo>
                <a:lnTo>
                  <a:pt x="23" y="1059"/>
                </a:lnTo>
                <a:lnTo>
                  <a:pt x="16" y="1096"/>
                </a:lnTo>
                <a:lnTo>
                  <a:pt x="10" y="1133"/>
                </a:lnTo>
                <a:lnTo>
                  <a:pt x="7" y="1170"/>
                </a:lnTo>
                <a:lnTo>
                  <a:pt x="3" y="1208"/>
                </a:lnTo>
                <a:lnTo>
                  <a:pt x="1" y="1245"/>
                </a:lnTo>
                <a:lnTo>
                  <a:pt x="0" y="1283"/>
                </a:lnTo>
                <a:lnTo>
                  <a:pt x="1" y="1320"/>
                </a:lnTo>
                <a:lnTo>
                  <a:pt x="2" y="1358"/>
                </a:lnTo>
                <a:lnTo>
                  <a:pt x="4" y="1394"/>
                </a:lnTo>
                <a:lnTo>
                  <a:pt x="9" y="1431"/>
                </a:lnTo>
                <a:lnTo>
                  <a:pt x="14" y="1469"/>
                </a:lnTo>
                <a:lnTo>
                  <a:pt x="21" y="1505"/>
                </a:lnTo>
                <a:lnTo>
                  <a:pt x="28" y="1543"/>
                </a:lnTo>
                <a:lnTo>
                  <a:pt x="36" y="1579"/>
                </a:lnTo>
                <a:lnTo>
                  <a:pt x="47" y="1615"/>
                </a:lnTo>
                <a:lnTo>
                  <a:pt x="57" y="1652"/>
                </a:lnTo>
                <a:lnTo>
                  <a:pt x="70" y="1687"/>
                </a:lnTo>
                <a:lnTo>
                  <a:pt x="84" y="1722"/>
                </a:lnTo>
                <a:lnTo>
                  <a:pt x="98" y="1757"/>
                </a:lnTo>
                <a:lnTo>
                  <a:pt x="115" y="1793"/>
                </a:lnTo>
                <a:lnTo>
                  <a:pt x="131" y="1826"/>
                </a:lnTo>
                <a:lnTo>
                  <a:pt x="150" y="1860"/>
                </a:lnTo>
                <a:lnTo>
                  <a:pt x="170" y="1893"/>
                </a:lnTo>
                <a:lnTo>
                  <a:pt x="190" y="1926"/>
                </a:lnTo>
                <a:lnTo>
                  <a:pt x="212" y="1958"/>
                </a:lnTo>
                <a:lnTo>
                  <a:pt x="235" y="1989"/>
                </a:lnTo>
                <a:lnTo>
                  <a:pt x="260" y="2021"/>
                </a:lnTo>
                <a:lnTo>
                  <a:pt x="285" y="2052"/>
                </a:lnTo>
                <a:lnTo>
                  <a:pt x="312" y="2081"/>
                </a:lnTo>
                <a:lnTo>
                  <a:pt x="340" y="2109"/>
                </a:lnTo>
                <a:lnTo>
                  <a:pt x="370" y="2138"/>
                </a:lnTo>
                <a:lnTo>
                  <a:pt x="401" y="2166"/>
                </a:lnTo>
                <a:lnTo>
                  <a:pt x="434" y="2193"/>
                </a:lnTo>
                <a:lnTo>
                  <a:pt x="466" y="2219"/>
                </a:lnTo>
                <a:lnTo>
                  <a:pt x="499" y="2243"/>
                </a:lnTo>
                <a:lnTo>
                  <a:pt x="533" y="2266"/>
                </a:lnTo>
                <a:lnTo>
                  <a:pt x="567" y="2287"/>
                </a:lnTo>
                <a:lnTo>
                  <a:pt x="602" y="2307"/>
                </a:lnTo>
                <a:lnTo>
                  <a:pt x="639" y="2326"/>
                </a:lnTo>
                <a:lnTo>
                  <a:pt x="675" y="2343"/>
                </a:lnTo>
                <a:lnTo>
                  <a:pt x="711" y="2359"/>
                </a:lnTo>
                <a:lnTo>
                  <a:pt x="748" y="2374"/>
                </a:lnTo>
                <a:lnTo>
                  <a:pt x="785" y="2387"/>
                </a:lnTo>
                <a:lnTo>
                  <a:pt x="823" y="2400"/>
                </a:lnTo>
                <a:lnTo>
                  <a:pt x="861" y="2410"/>
                </a:lnTo>
                <a:lnTo>
                  <a:pt x="900" y="2420"/>
                </a:lnTo>
                <a:lnTo>
                  <a:pt x="939" y="2428"/>
                </a:lnTo>
                <a:lnTo>
                  <a:pt x="977" y="2435"/>
                </a:lnTo>
                <a:lnTo>
                  <a:pt x="1016" y="2441"/>
                </a:lnTo>
                <a:lnTo>
                  <a:pt x="1055" y="2444"/>
                </a:lnTo>
                <a:lnTo>
                  <a:pt x="1095" y="2448"/>
                </a:lnTo>
                <a:lnTo>
                  <a:pt x="1133" y="2449"/>
                </a:lnTo>
                <a:lnTo>
                  <a:pt x="1173" y="2449"/>
                </a:lnTo>
                <a:lnTo>
                  <a:pt x="1212" y="2448"/>
                </a:lnTo>
                <a:lnTo>
                  <a:pt x="1252" y="2445"/>
                </a:lnTo>
                <a:lnTo>
                  <a:pt x="1290" y="2442"/>
                </a:lnTo>
                <a:lnTo>
                  <a:pt x="1329" y="2437"/>
                </a:lnTo>
                <a:lnTo>
                  <a:pt x="1368" y="2430"/>
                </a:lnTo>
                <a:lnTo>
                  <a:pt x="1406" y="2422"/>
                </a:lnTo>
                <a:lnTo>
                  <a:pt x="1445" y="2414"/>
                </a:lnTo>
                <a:lnTo>
                  <a:pt x="1484" y="2403"/>
                </a:lnTo>
                <a:lnTo>
                  <a:pt x="1521" y="2392"/>
                </a:lnTo>
                <a:close/>
                <a:moveTo>
                  <a:pt x="3463" y="2785"/>
                </a:moveTo>
                <a:lnTo>
                  <a:pt x="3463" y="2785"/>
                </a:lnTo>
                <a:lnTo>
                  <a:pt x="3459" y="2803"/>
                </a:lnTo>
                <a:lnTo>
                  <a:pt x="3457" y="2821"/>
                </a:lnTo>
                <a:lnTo>
                  <a:pt x="3454" y="2838"/>
                </a:lnTo>
                <a:lnTo>
                  <a:pt x="3453" y="2857"/>
                </a:lnTo>
                <a:lnTo>
                  <a:pt x="3452" y="2876"/>
                </a:lnTo>
                <a:lnTo>
                  <a:pt x="3452" y="2893"/>
                </a:lnTo>
                <a:lnTo>
                  <a:pt x="3453" y="2912"/>
                </a:lnTo>
                <a:lnTo>
                  <a:pt x="3454" y="2931"/>
                </a:lnTo>
                <a:lnTo>
                  <a:pt x="3461" y="2994"/>
                </a:lnTo>
                <a:lnTo>
                  <a:pt x="3417" y="3039"/>
                </a:lnTo>
                <a:lnTo>
                  <a:pt x="3077" y="3379"/>
                </a:lnTo>
                <a:lnTo>
                  <a:pt x="2984" y="3472"/>
                </a:lnTo>
                <a:lnTo>
                  <a:pt x="2684" y="3172"/>
                </a:lnTo>
                <a:lnTo>
                  <a:pt x="2493" y="3363"/>
                </a:lnTo>
                <a:lnTo>
                  <a:pt x="4228" y="5098"/>
                </a:lnTo>
                <a:lnTo>
                  <a:pt x="4248" y="5117"/>
                </a:lnTo>
                <a:lnTo>
                  <a:pt x="4269" y="5136"/>
                </a:lnTo>
                <a:lnTo>
                  <a:pt x="4291" y="5152"/>
                </a:lnTo>
                <a:lnTo>
                  <a:pt x="4314" y="5168"/>
                </a:lnTo>
                <a:lnTo>
                  <a:pt x="4336" y="5183"/>
                </a:lnTo>
                <a:lnTo>
                  <a:pt x="4361" y="5195"/>
                </a:lnTo>
                <a:lnTo>
                  <a:pt x="4384" y="5207"/>
                </a:lnTo>
                <a:lnTo>
                  <a:pt x="4409" y="5218"/>
                </a:lnTo>
                <a:lnTo>
                  <a:pt x="4433" y="5227"/>
                </a:lnTo>
                <a:lnTo>
                  <a:pt x="4459" y="5235"/>
                </a:lnTo>
                <a:lnTo>
                  <a:pt x="4485" y="5242"/>
                </a:lnTo>
                <a:lnTo>
                  <a:pt x="4511" y="5248"/>
                </a:lnTo>
                <a:lnTo>
                  <a:pt x="4536" y="5253"/>
                </a:lnTo>
                <a:lnTo>
                  <a:pt x="4562" y="5255"/>
                </a:lnTo>
                <a:lnTo>
                  <a:pt x="4588" y="5258"/>
                </a:lnTo>
                <a:lnTo>
                  <a:pt x="4615" y="5259"/>
                </a:lnTo>
                <a:lnTo>
                  <a:pt x="4641" y="5258"/>
                </a:lnTo>
                <a:lnTo>
                  <a:pt x="4668" y="5255"/>
                </a:lnTo>
                <a:lnTo>
                  <a:pt x="4693" y="5253"/>
                </a:lnTo>
                <a:lnTo>
                  <a:pt x="4719" y="5248"/>
                </a:lnTo>
                <a:lnTo>
                  <a:pt x="4745" y="5242"/>
                </a:lnTo>
                <a:lnTo>
                  <a:pt x="4771" y="5235"/>
                </a:lnTo>
                <a:lnTo>
                  <a:pt x="4795" y="5227"/>
                </a:lnTo>
                <a:lnTo>
                  <a:pt x="4821" y="5218"/>
                </a:lnTo>
                <a:lnTo>
                  <a:pt x="4845" y="5207"/>
                </a:lnTo>
                <a:lnTo>
                  <a:pt x="4869" y="5195"/>
                </a:lnTo>
                <a:lnTo>
                  <a:pt x="4893" y="5183"/>
                </a:lnTo>
                <a:lnTo>
                  <a:pt x="4916" y="5168"/>
                </a:lnTo>
                <a:lnTo>
                  <a:pt x="4938" y="5152"/>
                </a:lnTo>
                <a:lnTo>
                  <a:pt x="4961" y="5136"/>
                </a:lnTo>
                <a:lnTo>
                  <a:pt x="4982" y="5117"/>
                </a:lnTo>
                <a:lnTo>
                  <a:pt x="5002" y="5098"/>
                </a:lnTo>
                <a:lnTo>
                  <a:pt x="5022" y="5077"/>
                </a:lnTo>
                <a:lnTo>
                  <a:pt x="5039" y="5056"/>
                </a:lnTo>
                <a:lnTo>
                  <a:pt x="5057" y="5035"/>
                </a:lnTo>
                <a:lnTo>
                  <a:pt x="5072" y="5013"/>
                </a:lnTo>
                <a:lnTo>
                  <a:pt x="5086" y="4989"/>
                </a:lnTo>
                <a:lnTo>
                  <a:pt x="5099" y="4966"/>
                </a:lnTo>
                <a:lnTo>
                  <a:pt x="5112" y="4941"/>
                </a:lnTo>
                <a:lnTo>
                  <a:pt x="5122" y="4916"/>
                </a:lnTo>
                <a:lnTo>
                  <a:pt x="5132" y="4892"/>
                </a:lnTo>
                <a:lnTo>
                  <a:pt x="5140" y="4867"/>
                </a:lnTo>
                <a:lnTo>
                  <a:pt x="5146" y="4841"/>
                </a:lnTo>
                <a:lnTo>
                  <a:pt x="5152" y="4816"/>
                </a:lnTo>
                <a:lnTo>
                  <a:pt x="5156" y="4790"/>
                </a:lnTo>
                <a:lnTo>
                  <a:pt x="5160" y="4763"/>
                </a:lnTo>
                <a:lnTo>
                  <a:pt x="5161" y="4737"/>
                </a:lnTo>
                <a:lnTo>
                  <a:pt x="5162" y="4711"/>
                </a:lnTo>
                <a:lnTo>
                  <a:pt x="5161" y="4684"/>
                </a:lnTo>
                <a:lnTo>
                  <a:pt x="5160" y="4659"/>
                </a:lnTo>
                <a:lnTo>
                  <a:pt x="5156" y="4632"/>
                </a:lnTo>
                <a:lnTo>
                  <a:pt x="5152" y="4606"/>
                </a:lnTo>
                <a:lnTo>
                  <a:pt x="5146" y="4580"/>
                </a:lnTo>
                <a:lnTo>
                  <a:pt x="5140" y="4555"/>
                </a:lnTo>
                <a:lnTo>
                  <a:pt x="5132" y="4530"/>
                </a:lnTo>
                <a:lnTo>
                  <a:pt x="5122" y="4505"/>
                </a:lnTo>
                <a:lnTo>
                  <a:pt x="5112" y="4480"/>
                </a:lnTo>
                <a:lnTo>
                  <a:pt x="5099" y="4456"/>
                </a:lnTo>
                <a:lnTo>
                  <a:pt x="5086" y="4432"/>
                </a:lnTo>
                <a:lnTo>
                  <a:pt x="5072" y="4410"/>
                </a:lnTo>
                <a:lnTo>
                  <a:pt x="5057" y="4387"/>
                </a:lnTo>
                <a:lnTo>
                  <a:pt x="5039" y="4366"/>
                </a:lnTo>
                <a:lnTo>
                  <a:pt x="5022" y="4344"/>
                </a:lnTo>
                <a:lnTo>
                  <a:pt x="5002" y="4323"/>
                </a:lnTo>
                <a:lnTo>
                  <a:pt x="3463" y="2785"/>
                </a:lnTo>
                <a:close/>
                <a:moveTo>
                  <a:pt x="4802" y="4918"/>
                </a:moveTo>
                <a:lnTo>
                  <a:pt x="4527" y="4991"/>
                </a:lnTo>
                <a:lnTo>
                  <a:pt x="4304" y="4769"/>
                </a:lnTo>
                <a:lnTo>
                  <a:pt x="4377" y="4493"/>
                </a:lnTo>
                <a:lnTo>
                  <a:pt x="4652" y="4419"/>
                </a:lnTo>
                <a:lnTo>
                  <a:pt x="4876" y="4643"/>
                </a:lnTo>
                <a:lnTo>
                  <a:pt x="4802" y="4918"/>
                </a:lnTo>
                <a:close/>
                <a:moveTo>
                  <a:pt x="2687" y="2988"/>
                </a:moveTo>
                <a:lnTo>
                  <a:pt x="2985" y="3287"/>
                </a:lnTo>
                <a:lnTo>
                  <a:pt x="3325" y="2947"/>
                </a:lnTo>
                <a:lnTo>
                  <a:pt x="3323" y="2917"/>
                </a:lnTo>
                <a:lnTo>
                  <a:pt x="3322" y="2885"/>
                </a:lnTo>
                <a:lnTo>
                  <a:pt x="3323" y="2853"/>
                </a:lnTo>
                <a:lnTo>
                  <a:pt x="3325" y="2823"/>
                </a:lnTo>
                <a:lnTo>
                  <a:pt x="3330" y="2791"/>
                </a:lnTo>
                <a:lnTo>
                  <a:pt x="3336" y="2761"/>
                </a:lnTo>
                <a:lnTo>
                  <a:pt x="3343" y="2730"/>
                </a:lnTo>
                <a:lnTo>
                  <a:pt x="3352" y="2700"/>
                </a:lnTo>
                <a:lnTo>
                  <a:pt x="3363" y="2670"/>
                </a:lnTo>
                <a:lnTo>
                  <a:pt x="3376" y="2641"/>
                </a:lnTo>
                <a:lnTo>
                  <a:pt x="3391" y="2613"/>
                </a:lnTo>
                <a:lnTo>
                  <a:pt x="3406" y="2585"/>
                </a:lnTo>
                <a:lnTo>
                  <a:pt x="3425" y="2558"/>
                </a:lnTo>
                <a:lnTo>
                  <a:pt x="3444" y="2532"/>
                </a:lnTo>
                <a:lnTo>
                  <a:pt x="3465" y="2506"/>
                </a:lnTo>
                <a:lnTo>
                  <a:pt x="3488" y="2482"/>
                </a:lnTo>
                <a:lnTo>
                  <a:pt x="3513" y="2459"/>
                </a:lnTo>
                <a:lnTo>
                  <a:pt x="3538" y="2438"/>
                </a:lnTo>
                <a:lnTo>
                  <a:pt x="3565" y="2418"/>
                </a:lnTo>
                <a:lnTo>
                  <a:pt x="3592" y="2401"/>
                </a:lnTo>
                <a:lnTo>
                  <a:pt x="3620" y="2384"/>
                </a:lnTo>
                <a:lnTo>
                  <a:pt x="3648" y="2370"/>
                </a:lnTo>
                <a:lnTo>
                  <a:pt x="3677" y="2358"/>
                </a:lnTo>
                <a:lnTo>
                  <a:pt x="3706" y="2346"/>
                </a:lnTo>
                <a:lnTo>
                  <a:pt x="3737" y="2338"/>
                </a:lnTo>
                <a:lnTo>
                  <a:pt x="3767" y="2329"/>
                </a:lnTo>
                <a:lnTo>
                  <a:pt x="3798" y="2324"/>
                </a:lnTo>
                <a:lnTo>
                  <a:pt x="3828" y="2319"/>
                </a:lnTo>
                <a:lnTo>
                  <a:pt x="3860" y="2316"/>
                </a:lnTo>
                <a:lnTo>
                  <a:pt x="3892" y="2316"/>
                </a:lnTo>
                <a:lnTo>
                  <a:pt x="3922" y="2316"/>
                </a:lnTo>
                <a:lnTo>
                  <a:pt x="3954" y="2320"/>
                </a:lnTo>
                <a:lnTo>
                  <a:pt x="5440" y="834"/>
                </a:lnTo>
                <a:lnTo>
                  <a:pt x="4608" y="0"/>
                </a:lnTo>
                <a:lnTo>
                  <a:pt x="3121" y="1487"/>
                </a:lnTo>
                <a:lnTo>
                  <a:pt x="3124" y="1518"/>
                </a:lnTo>
                <a:lnTo>
                  <a:pt x="3125" y="1550"/>
                </a:lnTo>
                <a:lnTo>
                  <a:pt x="3124" y="1580"/>
                </a:lnTo>
                <a:lnTo>
                  <a:pt x="3121" y="1612"/>
                </a:lnTo>
                <a:lnTo>
                  <a:pt x="3117" y="1642"/>
                </a:lnTo>
                <a:lnTo>
                  <a:pt x="3111" y="1674"/>
                </a:lnTo>
                <a:lnTo>
                  <a:pt x="3104" y="1705"/>
                </a:lnTo>
                <a:lnTo>
                  <a:pt x="3094" y="1734"/>
                </a:lnTo>
                <a:lnTo>
                  <a:pt x="3083" y="1764"/>
                </a:lnTo>
                <a:lnTo>
                  <a:pt x="3071" y="1793"/>
                </a:lnTo>
                <a:lnTo>
                  <a:pt x="3056" y="1822"/>
                </a:lnTo>
                <a:lnTo>
                  <a:pt x="3041" y="1849"/>
                </a:lnTo>
                <a:lnTo>
                  <a:pt x="3022" y="1877"/>
                </a:lnTo>
                <a:lnTo>
                  <a:pt x="3003" y="1903"/>
                </a:lnTo>
                <a:lnTo>
                  <a:pt x="2981" y="1928"/>
                </a:lnTo>
                <a:lnTo>
                  <a:pt x="2959" y="1952"/>
                </a:lnTo>
                <a:lnTo>
                  <a:pt x="2934" y="1975"/>
                </a:lnTo>
                <a:lnTo>
                  <a:pt x="2909" y="1996"/>
                </a:lnTo>
                <a:lnTo>
                  <a:pt x="2882" y="2016"/>
                </a:lnTo>
                <a:lnTo>
                  <a:pt x="2855" y="2034"/>
                </a:lnTo>
                <a:lnTo>
                  <a:pt x="2827" y="2050"/>
                </a:lnTo>
                <a:lnTo>
                  <a:pt x="2799" y="2064"/>
                </a:lnTo>
                <a:lnTo>
                  <a:pt x="2770" y="2077"/>
                </a:lnTo>
                <a:lnTo>
                  <a:pt x="2740" y="2088"/>
                </a:lnTo>
                <a:lnTo>
                  <a:pt x="2710" y="2097"/>
                </a:lnTo>
                <a:lnTo>
                  <a:pt x="2680" y="2105"/>
                </a:lnTo>
                <a:lnTo>
                  <a:pt x="2649" y="2111"/>
                </a:lnTo>
                <a:lnTo>
                  <a:pt x="2617" y="2115"/>
                </a:lnTo>
                <a:lnTo>
                  <a:pt x="2587" y="2117"/>
                </a:lnTo>
                <a:lnTo>
                  <a:pt x="2555" y="2118"/>
                </a:lnTo>
                <a:lnTo>
                  <a:pt x="2525" y="2117"/>
                </a:lnTo>
                <a:lnTo>
                  <a:pt x="2493" y="2115"/>
                </a:lnTo>
                <a:lnTo>
                  <a:pt x="2153" y="2455"/>
                </a:lnTo>
                <a:lnTo>
                  <a:pt x="2453" y="2755"/>
                </a:lnTo>
                <a:lnTo>
                  <a:pt x="984" y="4223"/>
                </a:lnTo>
                <a:lnTo>
                  <a:pt x="931" y="4170"/>
                </a:lnTo>
                <a:lnTo>
                  <a:pt x="648" y="4396"/>
                </a:lnTo>
                <a:lnTo>
                  <a:pt x="174" y="5145"/>
                </a:lnTo>
                <a:lnTo>
                  <a:pt x="295" y="5267"/>
                </a:lnTo>
                <a:lnTo>
                  <a:pt x="1044" y="4792"/>
                </a:lnTo>
                <a:lnTo>
                  <a:pt x="1272" y="4510"/>
                </a:lnTo>
                <a:lnTo>
                  <a:pt x="1218" y="4457"/>
                </a:lnTo>
                <a:lnTo>
                  <a:pt x="2687" y="29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/>
            <a:endParaRPr lang="zh-CN" altLang="en-US" noProof="1">
              <a:solidFill>
                <a:srgbClr val="FFFFFF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21" name="KSO_Shape"/>
          <p:cNvSpPr/>
          <p:nvPr/>
        </p:nvSpPr>
        <p:spPr bwMode="auto">
          <a:xfrm>
            <a:off x="6705283" y="2000250"/>
            <a:ext cx="1152525" cy="1316038"/>
          </a:xfrm>
          <a:custGeom>
            <a:avLst/>
            <a:gdLst>
              <a:gd name="T0" fmla="*/ 928882 w 1282700"/>
              <a:gd name="T1" fmla="*/ 1017606 h 1516063"/>
              <a:gd name="T2" fmla="*/ 953834 w 1282700"/>
              <a:gd name="T3" fmla="*/ 1109512 h 1516063"/>
              <a:gd name="T4" fmla="*/ 917237 w 1282700"/>
              <a:gd name="T5" fmla="*/ 1195446 h 1516063"/>
              <a:gd name="T6" fmla="*/ 718619 w 1282700"/>
              <a:gd name="T7" fmla="*/ 1214690 h 1516063"/>
              <a:gd name="T8" fmla="*/ 666385 w 1282700"/>
              <a:gd name="T9" fmla="*/ 1138046 h 1516063"/>
              <a:gd name="T10" fmla="*/ 672706 w 1282700"/>
              <a:gd name="T11" fmla="*/ 1042491 h 1516063"/>
              <a:gd name="T12" fmla="*/ 734255 w 1282700"/>
              <a:gd name="T13" fmla="*/ 973146 h 1516063"/>
              <a:gd name="T14" fmla="*/ 673760 w 1282700"/>
              <a:gd name="T15" fmla="*/ 453398 h 1516063"/>
              <a:gd name="T16" fmla="*/ 520784 w 1282700"/>
              <a:gd name="T17" fmla="*/ 504920 h 1516063"/>
              <a:gd name="T18" fmla="*/ 387096 w 1282700"/>
              <a:gd name="T19" fmla="*/ 590347 h 1516063"/>
              <a:gd name="T20" fmla="*/ 278018 w 1282700"/>
              <a:gd name="T21" fmla="*/ 704694 h 1516063"/>
              <a:gd name="T22" fmla="*/ 198869 w 1282700"/>
              <a:gd name="T23" fmla="*/ 842641 h 1516063"/>
              <a:gd name="T24" fmla="*/ 154306 w 1282700"/>
              <a:gd name="T25" fmla="*/ 998871 h 1516063"/>
              <a:gd name="T26" fmla="*/ 150316 w 1282700"/>
              <a:gd name="T27" fmla="*/ 1166401 h 1516063"/>
              <a:gd name="T28" fmla="*/ 186897 w 1282700"/>
              <a:gd name="T29" fmla="*/ 1325623 h 1516063"/>
              <a:gd name="T30" fmla="*/ 259394 w 1282700"/>
              <a:gd name="T31" fmla="*/ 1467558 h 1516063"/>
              <a:gd name="T32" fmla="*/ 363152 w 1282700"/>
              <a:gd name="T33" fmla="*/ 1587224 h 1516063"/>
              <a:gd name="T34" fmla="*/ 492184 w 1282700"/>
              <a:gd name="T35" fmla="*/ 1678967 h 1516063"/>
              <a:gd name="T36" fmla="*/ 641834 w 1282700"/>
              <a:gd name="T37" fmla="*/ 1737802 h 1516063"/>
              <a:gd name="T38" fmla="*/ 806783 w 1282700"/>
              <a:gd name="T39" fmla="*/ 1758410 h 1516063"/>
              <a:gd name="T40" fmla="*/ 971398 w 1282700"/>
              <a:gd name="T41" fmla="*/ 1737802 h 1516063"/>
              <a:gd name="T42" fmla="*/ 1120716 w 1282700"/>
              <a:gd name="T43" fmla="*/ 1678967 h 1516063"/>
              <a:gd name="T44" fmla="*/ 1249748 w 1282700"/>
              <a:gd name="T45" fmla="*/ 1587224 h 1516063"/>
              <a:gd name="T46" fmla="*/ 1353506 w 1282700"/>
              <a:gd name="T47" fmla="*/ 1467558 h 1516063"/>
              <a:gd name="T48" fmla="*/ 1426336 w 1282700"/>
              <a:gd name="T49" fmla="*/ 1325623 h 1516063"/>
              <a:gd name="T50" fmla="*/ 1462585 w 1282700"/>
              <a:gd name="T51" fmla="*/ 1166401 h 1516063"/>
              <a:gd name="T52" fmla="*/ 1458594 w 1282700"/>
              <a:gd name="T53" fmla="*/ 998871 h 1516063"/>
              <a:gd name="T54" fmla="*/ 1414031 w 1282700"/>
              <a:gd name="T55" fmla="*/ 842641 h 1516063"/>
              <a:gd name="T56" fmla="*/ 1334882 w 1282700"/>
              <a:gd name="T57" fmla="*/ 704694 h 1516063"/>
              <a:gd name="T58" fmla="*/ 1225804 w 1282700"/>
              <a:gd name="T59" fmla="*/ 590347 h 1516063"/>
              <a:gd name="T60" fmla="*/ 1092449 w 1282700"/>
              <a:gd name="T61" fmla="*/ 504920 h 1516063"/>
              <a:gd name="T62" fmla="*/ 939140 w 1282700"/>
              <a:gd name="T63" fmla="*/ 453398 h 1516063"/>
              <a:gd name="T64" fmla="*/ 953107 w 1282700"/>
              <a:gd name="T65" fmla="*/ 0 h 1516063"/>
              <a:gd name="T66" fmla="*/ 979380 w 1282700"/>
              <a:gd name="T67" fmla="*/ 312459 h 1516063"/>
              <a:gd name="T68" fmla="*/ 1113732 w 1282700"/>
              <a:gd name="T69" fmla="*/ 354342 h 1516063"/>
              <a:gd name="T70" fmla="*/ 1236446 w 1282700"/>
              <a:gd name="T71" fmla="*/ 418163 h 1516063"/>
              <a:gd name="T72" fmla="*/ 1467573 w 1282700"/>
              <a:gd name="T73" fmla="*/ 638879 h 1516063"/>
              <a:gd name="T74" fmla="*/ 1545723 w 1282700"/>
              <a:gd name="T75" fmla="*/ 777822 h 1516063"/>
              <a:gd name="T76" fmla="*/ 1595275 w 1282700"/>
              <a:gd name="T77" fmla="*/ 932723 h 1516063"/>
              <a:gd name="T78" fmla="*/ 1612900 w 1282700"/>
              <a:gd name="T79" fmla="*/ 1099256 h 1516063"/>
              <a:gd name="T80" fmla="*/ 1587626 w 1282700"/>
              <a:gd name="T81" fmla="*/ 1300692 h 1516063"/>
              <a:gd name="T82" fmla="*/ 1515461 w 1282700"/>
              <a:gd name="T83" fmla="*/ 1483181 h 1516063"/>
              <a:gd name="T84" fmla="*/ 1403389 w 1282700"/>
              <a:gd name="T85" fmla="*/ 1641073 h 1516063"/>
              <a:gd name="T86" fmla="*/ 1257397 w 1282700"/>
              <a:gd name="T87" fmla="*/ 1767718 h 1516063"/>
              <a:gd name="T88" fmla="*/ 1083470 w 1282700"/>
              <a:gd name="T89" fmla="*/ 1856137 h 1516063"/>
              <a:gd name="T90" fmla="*/ 888925 w 1282700"/>
              <a:gd name="T91" fmla="*/ 1901012 h 1516063"/>
              <a:gd name="T92" fmla="*/ 683737 w 1282700"/>
              <a:gd name="T93" fmla="*/ 1895693 h 1516063"/>
              <a:gd name="T94" fmla="*/ 492517 w 1282700"/>
              <a:gd name="T95" fmla="*/ 1841844 h 1516063"/>
              <a:gd name="T96" fmla="*/ 323910 w 1282700"/>
              <a:gd name="T97" fmla="*/ 1745115 h 1516063"/>
              <a:gd name="T98" fmla="*/ 184237 w 1282700"/>
              <a:gd name="T99" fmla="*/ 1611821 h 1516063"/>
              <a:gd name="T100" fmla="*/ 79814 w 1282700"/>
              <a:gd name="T101" fmla="*/ 1448612 h 1516063"/>
              <a:gd name="T102" fmla="*/ 16628 w 1282700"/>
              <a:gd name="T103" fmla="*/ 1261468 h 1516063"/>
              <a:gd name="T104" fmla="*/ 1330 w 1282700"/>
              <a:gd name="T105" fmla="*/ 1059700 h 1516063"/>
              <a:gd name="T106" fmla="*/ 32591 w 1282700"/>
              <a:gd name="T107" fmla="*/ 871892 h 1516063"/>
              <a:gd name="T108" fmla="*/ 105088 w 1282700"/>
              <a:gd name="T109" fmla="*/ 701702 h 1516063"/>
              <a:gd name="T110" fmla="*/ 212837 w 1282700"/>
              <a:gd name="T111" fmla="*/ 554448 h 1516063"/>
              <a:gd name="T112" fmla="*/ 350183 w 1282700"/>
              <a:gd name="T113" fmla="*/ 434783 h 1516063"/>
              <a:gd name="T114" fmla="*/ 512802 w 1282700"/>
              <a:gd name="T115" fmla="*/ 348691 h 1516063"/>
              <a:gd name="T116" fmla="*/ 695043 w 1282700"/>
              <a:gd name="T117" fmla="*/ 301157 h 151606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282700" h="1516063">
                <a:moveTo>
                  <a:pt x="583935" y="525463"/>
                </a:moveTo>
                <a:lnTo>
                  <a:pt x="700617" y="525463"/>
                </a:lnTo>
                <a:lnTo>
                  <a:pt x="700617" y="774462"/>
                </a:lnTo>
                <a:lnTo>
                  <a:pt x="706967" y="778423"/>
                </a:lnTo>
                <a:lnTo>
                  <a:pt x="712788" y="782648"/>
                </a:lnTo>
                <a:lnTo>
                  <a:pt x="718873" y="787401"/>
                </a:lnTo>
                <a:lnTo>
                  <a:pt x="724429" y="792682"/>
                </a:lnTo>
                <a:lnTo>
                  <a:pt x="729456" y="797963"/>
                </a:lnTo>
                <a:lnTo>
                  <a:pt x="734484" y="803508"/>
                </a:lnTo>
                <a:lnTo>
                  <a:pt x="738717" y="809845"/>
                </a:lnTo>
                <a:lnTo>
                  <a:pt x="742686" y="815918"/>
                </a:lnTo>
                <a:lnTo>
                  <a:pt x="746390" y="822519"/>
                </a:lnTo>
                <a:lnTo>
                  <a:pt x="749565" y="829649"/>
                </a:lnTo>
                <a:lnTo>
                  <a:pt x="752475" y="836514"/>
                </a:lnTo>
                <a:lnTo>
                  <a:pt x="754592" y="843643"/>
                </a:lnTo>
                <a:lnTo>
                  <a:pt x="756444" y="851301"/>
                </a:lnTo>
                <a:lnTo>
                  <a:pt x="757767" y="858958"/>
                </a:lnTo>
                <a:lnTo>
                  <a:pt x="758561" y="866880"/>
                </a:lnTo>
                <a:lnTo>
                  <a:pt x="758825" y="874801"/>
                </a:lnTo>
                <a:lnTo>
                  <a:pt x="758561" y="882987"/>
                </a:lnTo>
                <a:lnTo>
                  <a:pt x="757767" y="890644"/>
                </a:lnTo>
                <a:lnTo>
                  <a:pt x="756444" y="898038"/>
                </a:lnTo>
                <a:lnTo>
                  <a:pt x="754592" y="905695"/>
                </a:lnTo>
                <a:lnTo>
                  <a:pt x="752475" y="912824"/>
                </a:lnTo>
                <a:lnTo>
                  <a:pt x="749565" y="920218"/>
                </a:lnTo>
                <a:lnTo>
                  <a:pt x="746390" y="926819"/>
                </a:lnTo>
                <a:lnTo>
                  <a:pt x="742686" y="933420"/>
                </a:lnTo>
                <a:lnTo>
                  <a:pt x="738717" y="939757"/>
                </a:lnTo>
                <a:lnTo>
                  <a:pt x="734484" y="945831"/>
                </a:lnTo>
                <a:lnTo>
                  <a:pt x="729456" y="951376"/>
                </a:lnTo>
                <a:lnTo>
                  <a:pt x="724429" y="956921"/>
                </a:lnTo>
                <a:lnTo>
                  <a:pt x="718873" y="961938"/>
                </a:lnTo>
                <a:lnTo>
                  <a:pt x="712788" y="966691"/>
                </a:lnTo>
                <a:lnTo>
                  <a:pt x="706967" y="970915"/>
                </a:lnTo>
                <a:lnTo>
                  <a:pt x="700617" y="975140"/>
                </a:lnTo>
                <a:lnTo>
                  <a:pt x="700617" y="1049338"/>
                </a:lnTo>
                <a:lnTo>
                  <a:pt x="583935" y="1049338"/>
                </a:lnTo>
                <a:lnTo>
                  <a:pt x="583935" y="975140"/>
                </a:lnTo>
                <a:lnTo>
                  <a:pt x="577585" y="970915"/>
                </a:lnTo>
                <a:lnTo>
                  <a:pt x="571500" y="966691"/>
                </a:lnTo>
                <a:lnTo>
                  <a:pt x="565679" y="961938"/>
                </a:lnTo>
                <a:lnTo>
                  <a:pt x="560123" y="956921"/>
                </a:lnTo>
                <a:lnTo>
                  <a:pt x="555096" y="951376"/>
                </a:lnTo>
                <a:lnTo>
                  <a:pt x="550333" y="945831"/>
                </a:lnTo>
                <a:lnTo>
                  <a:pt x="545835" y="939757"/>
                </a:lnTo>
                <a:lnTo>
                  <a:pt x="541602" y="933420"/>
                </a:lnTo>
                <a:lnTo>
                  <a:pt x="538162" y="926819"/>
                </a:lnTo>
                <a:lnTo>
                  <a:pt x="534987" y="920218"/>
                </a:lnTo>
                <a:lnTo>
                  <a:pt x="532077" y="912824"/>
                </a:lnTo>
                <a:lnTo>
                  <a:pt x="529960" y="905695"/>
                </a:lnTo>
                <a:lnTo>
                  <a:pt x="528108" y="898038"/>
                </a:lnTo>
                <a:lnTo>
                  <a:pt x="526785" y="890644"/>
                </a:lnTo>
                <a:lnTo>
                  <a:pt x="525727" y="882987"/>
                </a:lnTo>
                <a:lnTo>
                  <a:pt x="525462" y="874801"/>
                </a:lnTo>
                <a:lnTo>
                  <a:pt x="525727" y="866880"/>
                </a:lnTo>
                <a:lnTo>
                  <a:pt x="526785" y="858958"/>
                </a:lnTo>
                <a:lnTo>
                  <a:pt x="528108" y="851301"/>
                </a:lnTo>
                <a:lnTo>
                  <a:pt x="529960" y="843643"/>
                </a:lnTo>
                <a:lnTo>
                  <a:pt x="532077" y="836514"/>
                </a:lnTo>
                <a:lnTo>
                  <a:pt x="534987" y="829649"/>
                </a:lnTo>
                <a:lnTo>
                  <a:pt x="538162" y="822519"/>
                </a:lnTo>
                <a:lnTo>
                  <a:pt x="541602" y="815918"/>
                </a:lnTo>
                <a:lnTo>
                  <a:pt x="545835" y="809845"/>
                </a:lnTo>
                <a:lnTo>
                  <a:pt x="550333" y="803508"/>
                </a:lnTo>
                <a:lnTo>
                  <a:pt x="555096" y="797963"/>
                </a:lnTo>
                <a:lnTo>
                  <a:pt x="560123" y="792682"/>
                </a:lnTo>
                <a:lnTo>
                  <a:pt x="565679" y="787401"/>
                </a:lnTo>
                <a:lnTo>
                  <a:pt x="571500" y="782648"/>
                </a:lnTo>
                <a:lnTo>
                  <a:pt x="577585" y="778423"/>
                </a:lnTo>
                <a:lnTo>
                  <a:pt x="583935" y="774462"/>
                </a:lnTo>
                <a:lnTo>
                  <a:pt x="583935" y="525463"/>
                </a:lnTo>
                <a:close/>
                <a:moveTo>
                  <a:pt x="641615" y="349983"/>
                </a:moveTo>
                <a:lnTo>
                  <a:pt x="627862" y="350247"/>
                </a:lnTo>
                <a:lnTo>
                  <a:pt x="614374" y="350512"/>
                </a:lnTo>
                <a:lnTo>
                  <a:pt x="601150" y="351570"/>
                </a:lnTo>
                <a:lnTo>
                  <a:pt x="587926" y="352628"/>
                </a:lnTo>
                <a:lnTo>
                  <a:pt x="574703" y="354216"/>
                </a:lnTo>
                <a:lnTo>
                  <a:pt x="561479" y="356067"/>
                </a:lnTo>
                <a:lnTo>
                  <a:pt x="548784" y="358184"/>
                </a:lnTo>
                <a:lnTo>
                  <a:pt x="535825" y="360829"/>
                </a:lnTo>
                <a:lnTo>
                  <a:pt x="522866" y="363474"/>
                </a:lnTo>
                <a:lnTo>
                  <a:pt x="510435" y="366649"/>
                </a:lnTo>
                <a:lnTo>
                  <a:pt x="498005" y="369823"/>
                </a:lnTo>
                <a:lnTo>
                  <a:pt x="485575" y="373527"/>
                </a:lnTo>
                <a:lnTo>
                  <a:pt x="473409" y="377759"/>
                </a:lnTo>
                <a:lnTo>
                  <a:pt x="461243" y="381992"/>
                </a:lnTo>
                <a:lnTo>
                  <a:pt x="449077" y="386489"/>
                </a:lnTo>
                <a:lnTo>
                  <a:pt x="437441" y="391251"/>
                </a:lnTo>
                <a:lnTo>
                  <a:pt x="425539" y="396541"/>
                </a:lnTo>
                <a:lnTo>
                  <a:pt x="414167" y="401832"/>
                </a:lnTo>
                <a:lnTo>
                  <a:pt x="402794" y="407388"/>
                </a:lnTo>
                <a:lnTo>
                  <a:pt x="391422" y="413207"/>
                </a:lnTo>
                <a:lnTo>
                  <a:pt x="380579" y="419556"/>
                </a:lnTo>
                <a:lnTo>
                  <a:pt x="369471" y="425905"/>
                </a:lnTo>
                <a:lnTo>
                  <a:pt x="358892" y="432519"/>
                </a:lnTo>
                <a:lnTo>
                  <a:pt x="348313" y="439661"/>
                </a:lnTo>
                <a:lnTo>
                  <a:pt x="337998" y="446804"/>
                </a:lnTo>
                <a:lnTo>
                  <a:pt x="327684" y="454475"/>
                </a:lnTo>
                <a:lnTo>
                  <a:pt x="317634" y="462147"/>
                </a:lnTo>
                <a:lnTo>
                  <a:pt x="307848" y="469818"/>
                </a:lnTo>
                <a:lnTo>
                  <a:pt x="298063" y="478019"/>
                </a:lnTo>
                <a:lnTo>
                  <a:pt x="288806" y="486484"/>
                </a:lnTo>
                <a:lnTo>
                  <a:pt x="279549" y="495214"/>
                </a:lnTo>
                <a:lnTo>
                  <a:pt x="270557" y="503679"/>
                </a:lnTo>
                <a:lnTo>
                  <a:pt x="261565" y="512938"/>
                </a:lnTo>
                <a:lnTo>
                  <a:pt x="253102" y="521932"/>
                </a:lnTo>
                <a:lnTo>
                  <a:pt x="244903" y="531455"/>
                </a:lnTo>
                <a:lnTo>
                  <a:pt x="236705" y="540979"/>
                </a:lnTo>
                <a:lnTo>
                  <a:pt x="228770" y="551031"/>
                </a:lnTo>
                <a:lnTo>
                  <a:pt x="221101" y="560819"/>
                </a:lnTo>
                <a:lnTo>
                  <a:pt x="213695" y="571136"/>
                </a:lnTo>
                <a:lnTo>
                  <a:pt x="206290" y="581453"/>
                </a:lnTo>
                <a:lnTo>
                  <a:pt x="199414" y="592035"/>
                </a:lnTo>
                <a:lnTo>
                  <a:pt x="192802" y="602881"/>
                </a:lnTo>
                <a:lnTo>
                  <a:pt x="186190" y="613727"/>
                </a:lnTo>
                <a:lnTo>
                  <a:pt x="180107" y="624837"/>
                </a:lnTo>
                <a:lnTo>
                  <a:pt x="174289" y="635948"/>
                </a:lnTo>
                <a:lnTo>
                  <a:pt x="168470" y="647587"/>
                </a:lnTo>
                <a:lnTo>
                  <a:pt x="163181" y="659227"/>
                </a:lnTo>
                <a:lnTo>
                  <a:pt x="158156" y="670602"/>
                </a:lnTo>
                <a:lnTo>
                  <a:pt x="153395" y="682506"/>
                </a:lnTo>
                <a:lnTo>
                  <a:pt x="148635" y="694410"/>
                </a:lnTo>
                <a:lnTo>
                  <a:pt x="144403" y="706579"/>
                </a:lnTo>
                <a:lnTo>
                  <a:pt x="140436" y="719012"/>
                </a:lnTo>
                <a:lnTo>
                  <a:pt x="136733" y="731181"/>
                </a:lnTo>
                <a:lnTo>
                  <a:pt x="133295" y="743614"/>
                </a:lnTo>
                <a:lnTo>
                  <a:pt x="130122" y="756577"/>
                </a:lnTo>
                <a:lnTo>
                  <a:pt x="127477" y="769010"/>
                </a:lnTo>
                <a:lnTo>
                  <a:pt x="124832" y="781972"/>
                </a:lnTo>
                <a:lnTo>
                  <a:pt x="122716" y="794935"/>
                </a:lnTo>
                <a:lnTo>
                  <a:pt x="121129" y="808161"/>
                </a:lnTo>
                <a:lnTo>
                  <a:pt x="119543" y="821124"/>
                </a:lnTo>
                <a:lnTo>
                  <a:pt x="118485" y="834351"/>
                </a:lnTo>
                <a:lnTo>
                  <a:pt x="117427" y="847842"/>
                </a:lnTo>
                <a:lnTo>
                  <a:pt x="116898" y="861069"/>
                </a:lnTo>
                <a:lnTo>
                  <a:pt x="116898" y="874825"/>
                </a:lnTo>
                <a:lnTo>
                  <a:pt x="116898" y="888316"/>
                </a:lnTo>
                <a:lnTo>
                  <a:pt x="117427" y="901808"/>
                </a:lnTo>
                <a:lnTo>
                  <a:pt x="118485" y="915035"/>
                </a:lnTo>
                <a:lnTo>
                  <a:pt x="119543" y="928261"/>
                </a:lnTo>
                <a:lnTo>
                  <a:pt x="121129" y="941488"/>
                </a:lnTo>
                <a:lnTo>
                  <a:pt x="122716" y="954451"/>
                </a:lnTo>
                <a:lnTo>
                  <a:pt x="124832" y="967413"/>
                </a:lnTo>
                <a:lnTo>
                  <a:pt x="127477" y="980375"/>
                </a:lnTo>
                <a:lnTo>
                  <a:pt x="130122" y="993073"/>
                </a:lnTo>
                <a:lnTo>
                  <a:pt x="133295" y="1005771"/>
                </a:lnTo>
                <a:lnTo>
                  <a:pt x="136733" y="1018469"/>
                </a:lnTo>
                <a:lnTo>
                  <a:pt x="140436" y="1030637"/>
                </a:lnTo>
                <a:lnTo>
                  <a:pt x="144403" y="1042806"/>
                </a:lnTo>
                <a:lnTo>
                  <a:pt x="148635" y="1054975"/>
                </a:lnTo>
                <a:lnTo>
                  <a:pt x="153395" y="1066879"/>
                </a:lnTo>
                <a:lnTo>
                  <a:pt x="158156" y="1078783"/>
                </a:lnTo>
                <a:lnTo>
                  <a:pt x="163181" y="1090687"/>
                </a:lnTo>
                <a:lnTo>
                  <a:pt x="168470" y="1102062"/>
                </a:lnTo>
                <a:lnTo>
                  <a:pt x="174289" y="1113437"/>
                </a:lnTo>
                <a:lnTo>
                  <a:pt x="180107" y="1124813"/>
                </a:lnTo>
                <a:lnTo>
                  <a:pt x="186190" y="1135659"/>
                </a:lnTo>
                <a:lnTo>
                  <a:pt x="192802" y="1146769"/>
                </a:lnTo>
                <a:lnTo>
                  <a:pt x="199414" y="1157351"/>
                </a:lnTo>
                <a:lnTo>
                  <a:pt x="206290" y="1167932"/>
                </a:lnTo>
                <a:lnTo>
                  <a:pt x="213695" y="1178249"/>
                </a:lnTo>
                <a:lnTo>
                  <a:pt x="221101" y="1188566"/>
                </a:lnTo>
                <a:lnTo>
                  <a:pt x="228770" y="1198354"/>
                </a:lnTo>
                <a:lnTo>
                  <a:pt x="236705" y="1208406"/>
                </a:lnTo>
                <a:lnTo>
                  <a:pt x="244903" y="1217930"/>
                </a:lnTo>
                <a:lnTo>
                  <a:pt x="253102" y="1227453"/>
                </a:lnTo>
                <a:lnTo>
                  <a:pt x="261565" y="1236447"/>
                </a:lnTo>
                <a:lnTo>
                  <a:pt x="270557" y="1245706"/>
                </a:lnTo>
                <a:lnTo>
                  <a:pt x="279549" y="1254436"/>
                </a:lnTo>
                <a:lnTo>
                  <a:pt x="288806" y="1263166"/>
                </a:lnTo>
                <a:lnTo>
                  <a:pt x="298063" y="1271366"/>
                </a:lnTo>
                <a:lnTo>
                  <a:pt x="307848" y="1279567"/>
                </a:lnTo>
                <a:lnTo>
                  <a:pt x="317634" y="1287503"/>
                </a:lnTo>
                <a:lnTo>
                  <a:pt x="327684" y="1295175"/>
                </a:lnTo>
                <a:lnTo>
                  <a:pt x="337998" y="1302582"/>
                </a:lnTo>
                <a:lnTo>
                  <a:pt x="348313" y="1309724"/>
                </a:lnTo>
                <a:lnTo>
                  <a:pt x="358892" y="1316867"/>
                </a:lnTo>
                <a:lnTo>
                  <a:pt x="369471" y="1323480"/>
                </a:lnTo>
                <a:lnTo>
                  <a:pt x="380579" y="1329829"/>
                </a:lnTo>
                <a:lnTo>
                  <a:pt x="391422" y="1336178"/>
                </a:lnTo>
                <a:lnTo>
                  <a:pt x="402794" y="1341998"/>
                </a:lnTo>
                <a:lnTo>
                  <a:pt x="414167" y="1347553"/>
                </a:lnTo>
                <a:lnTo>
                  <a:pt x="425539" y="1353108"/>
                </a:lnTo>
                <a:lnTo>
                  <a:pt x="437441" y="1358399"/>
                </a:lnTo>
                <a:lnTo>
                  <a:pt x="449077" y="1363161"/>
                </a:lnTo>
                <a:lnTo>
                  <a:pt x="461243" y="1367922"/>
                </a:lnTo>
                <a:lnTo>
                  <a:pt x="473409" y="1372155"/>
                </a:lnTo>
                <a:lnTo>
                  <a:pt x="485575" y="1375858"/>
                </a:lnTo>
                <a:lnTo>
                  <a:pt x="498005" y="1379562"/>
                </a:lnTo>
                <a:lnTo>
                  <a:pt x="510435" y="1383001"/>
                </a:lnTo>
                <a:lnTo>
                  <a:pt x="522866" y="1385911"/>
                </a:lnTo>
                <a:lnTo>
                  <a:pt x="535825" y="1389085"/>
                </a:lnTo>
                <a:lnTo>
                  <a:pt x="548784" y="1391466"/>
                </a:lnTo>
                <a:lnTo>
                  <a:pt x="561479" y="1393582"/>
                </a:lnTo>
                <a:lnTo>
                  <a:pt x="574703" y="1395434"/>
                </a:lnTo>
                <a:lnTo>
                  <a:pt x="587926" y="1396757"/>
                </a:lnTo>
                <a:lnTo>
                  <a:pt x="601150" y="1398080"/>
                </a:lnTo>
                <a:lnTo>
                  <a:pt x="614374" y="1398873"/>
                </a:lnTo>
                <a:lnTo>
                  <a:pt x="627862" y="1399402"/>
                </a:lnTo>
                <a:lnTo>
                  <a:pt x="641615" y="1399402"/>
                </a:lnTo>
                <a:lnTo>
                  <a:pt x="654838" y="1399402"/>
                </a:lnTo>
                <a:lnTo>
                  <a:pt x="668327" y="1398873"/>
                </a:lnTo>
                <a:lnTo>
                  <a:pt x="681815" y="1398080"/>
                </a:lnTo>
                <a:lnTo>
                  <a:pt x="695038" y="1396757"/>
                </a:lnTo>
                <a:lnTo>
                  <a:pt x="707998" y="1395434"/>
                </a:lnTo>
                <a:lnTo>
                  <a:pt x="721221" y="1393582"/>
                </a:lnTo>
                <a:lnTo>
                  <a:pt x="734181" y="1391466"/>
                </a:lnTo>
                <a:lnTo>
                  <a:pt x="746875" y="1389085"/>
                </a:lnTo>
                <a:lnTo>
                  <a:pt x="759835" y="1385911"/>
                </a:lnTo>
                <a:lnTo>
                  <a:pt x="772529" y="1383001"/>
                </a:lnTo>
                <a:lnTo>
                  <a:pt x="784695" y="1379562"/>
                </a:lnTo>
                <a:lnTo>
                  <a:pt x="797390" y="1375858"/>
                </a:lnTo>
                <a:lnTo>
                  <a:pt x="809556" y="1372155"/>
                </a:lnTo>
                <a:lnTo>
                  <a:pt x="821457" y="1367922"/>
                </a:lnTo>
                <a:lnTo>
                  <a:pt x="833623" y="1363161"/>
                </a:lnTo>
                <a:lnTo>
                  <a:pt x="845524" y="1358399"/>
                </a:lnTo>
                <a:lnTo>
                  <a:pt x="857161" y="1353108"/>
                </a:lnTo>
                <a:lnTo>
                  <a:pt x="868798" y="1347553"/>
                </a:lnTo>
                <a:lnTo>
                  <a:pt x="879906" y="1341998"/>
                </a:lnTo>
                <a:lnTo>
                  <a:pt x="891278" y="1336178"/>
                </a:lnTo>
                <a:lnTo>
                  <a:pt x="902386" y="1329829"/>
                </a:lnTo>
                <a:lnTo>
                  <a:pt x="913230" y="1323480"/>
                </a:lnTo>
                <a:lnTo>
                  <a:pt x="924073" y="1316867"/>
                </a:lnTo>
                <a:lnTo>
                  <a:pt x="934387" y="1309724"/>
                </a:lnTo>
                <a:lnTo>
                  <a:pt x="944966" y="1302582"/>
                </a:lnTo>
                <a:lnTo>
                  <a:pt x="955016" y="1295175"/>
                </a:lnTo>
                <a:lnTo>
                  <a:pt x="965066" y="1287503"/>
                </a:lnTo>
                <a:lnTo>
                  <a:pt x="974852" y="1279567"/>
                </a:lnTo>
                <a:lnTo>
                  <a:pt x="984638" y="1271366"/>
                </a:lnTo>
                <a:lnTo>
                  <a:pt x="993894" y="1263166"/>
                </a:lnTo>
                <a:lnTo>
                  <a:pt x="1003151" y="1254436"/>
                </a:lnTo>
                <a:lnTo>
                  <a:pt x="1012143" y="1245706"/>
                </a:lnTo>
                <a:lnTo>
                  <a:pt x="1021135" y="1236447"/>
                </a:lnTo>
                <a:lnTo>
                  <a:pt x="1029598" y="1227453"/>
                </a:lnTo>
                <a:lnTo>
                  <a:pt x="1038061" y="1217930"/>
                </a:lnTo>
                <a:lnTo>
                  <a:pt x="1045996" y="1208406"/>
                </a:lnTo>
                <a:lnTo>
                  <a:pt x="1054194" y="1198354"/>
                </a:lnTo>
                <a:lnTo>
                  <a:pt x="1061599" y="1188566"/>
                </a:lnTo>
                <a:lnTo>
                  <a:pt x="1069005" y="1178249"/>
                </a:lnTo>
                <a:lnTo>
                  <a:pt x="1076410" y="1167932"/>
                </a:lnTo>
                <a:lnTo>
                  <a:pt x="1083286" y="1157351"/>
                </a:lnTo>
                <a:lnTo>
                  <a:pt x="1090163" y="1146769"/>
                </a:lnTo>
                <a:lnTo>
                  <a:pt x="1096510" y="1135659"/>
                </a:lnTo>
                <a:lnTo>
                  <a:pt x="1102593" y="1124813"/>
                </a:lnTo>
                <a:lnTo>
                  <a:pt x="1108676" y="1113437"/>
                </a:lnTo>
                <a:lnTo>
                  <a:pt x="1114230" y="1102062"/>
                </a:lnTo>
                <a:lnTo>
                  <a:pt x="1119519" y="1090687"/>
                </a:lnTo>
                <a:lnTo>
                  <a:pt x="1124544" y="1078783"/>
                </a:lnTo>
                <a:lnTo>
                  <a:pt x="1129834" y="1066879"/>
                </a:lnTo>
                <a:lnTo>
                  <a:pt x="1134330" y="1054975"/>
                </a:lnTo>
                <a:lnTo>
                  <a:pt x="1138297" y="1042806"/>
                </a:lnTo>
                <a:lnTo>
                  <a:pt x="1142264" y="1030637"/>
                </a:lnTo>
                <a:lnTo>
                  <a:pt x="1146231" y="1018469"/>
                </a:lnTo>
                <a:lnTo>
                  <a:pt x="1149669" y="1005771"/>
                </a:lnTo>
                <a:lnTo>
                  <a:pt x="1152579" y="993073"/>
                </a:lnTo>
                <a:lnTo>
                  <a:pt x="1155488" y="980375"/>
                </a:lnTo>
                <a:lnTo>
                  <a:pt x="1157868" y="967413"/>
                </a:lnTo>
                <a:lnTo>
                  <a:pt x="1159984" y="954451"/>
                </a:lnTo>
                <a:lnTo>
                  <a:pt x="1161835" y="941488"/>
                </a:lnTo>
                <a:lnTo>
                  <a:pt x="1163158" y="928261"/>
                </a:lnTo>
                <a:lnTo>
                  <a:pt x="1164745" y="915035"/>
                </a:lnTo>
                <a:lnTo>
                  <a:pt x="1165538" y="901808"/>
                </a:lnTo>
                <a:lnTo>
                  <a:pt x="1166067" y="888316"/>
                </a:lnTo>
                <a:lnTo>
                  <a:pt x="1166067" y="874825"/>
                </a:lnTo>
                <a:lnTo>
                  <a:pt x="1166067" y="861069"/>
                </a:lnTo>
                <a:lnTo>
                  <a:pt x="1165538" y="847842"/>
                </a:lnTo>
                <a:lnTo>
                  <a:pt x="1164745" y="834351"/>
                </a:lnTo>
                <a:lnTo>
                  <a:pt x="1163158" y="821124"/>
                </a:lnTo>
                <a:lnTo>
                  <a:pt x="1161835" y="808161"/>
                </a:lnTo>
                <a:lnTo>
                  <a:pt x="1159984" y="794935"/>
                </a:lnTo>
                <a:lnTo>
                  <a:pt x="1157868" y="781972"/>
                </a:lnTo>
                <a:lnTo>
                  <a:pt x="1155488" y="769010"/>
                </a:lnTo>
                <a:lnTo>
                  <a:pt x="1152579" y="756577"/>
                </a:lnTo>
                <a:lnTo>
                  <a:pt x="1149669" y="743614"/>
                </a:lnTo>
                <a:lnTo>
                  <a:pt x="1146231" y="731181"/>
                </a:lnTo>
                <a:lnTo>
                  <a:pt x="1142264" y="719012"/>
                </a:lnTo>
                <a:lnTo>
                  <a:pt x="1138297" y="706579"/>
                </a:lnTo>
                <a:lnTo>
                  <a:pt x="1134330" y="694410"/>
                </a:lnTo>
                <a:lnTo>
                  <a:pt x="1129834" y="682506"/>
                </a:lnTo>
                <a:lnTo>
                  <a:pt x="1124544" y="670602"/>
                </a:lnTo>
                <a:lnTo>
                  <a:pt x="1119519" y="659227"/>
                </a:lnTo>
                <a:lnTo>
                  <a:pt x="1114230" y="647587"/>
                </a:lnTo>
                <a:lnTo>
                  <a:pt x="1108676" y="635948"/>
                </a:lnTo>
                <a:lnTo>
                  <a:pt x="1102593" y="624837"/>
                </a:lnTo>
                <a:lnTo>
                  <a:pt x="1096510" y="613727"/>
                </a:lnTo>
                <a:lnTo>
                  <a:pt x="1090163" y="602881"/>
                </a:lnTo>
                <a:lnTo>
                  <a:pt x="1083286" y="592035"/>
                </a:lnTo>
                <a:lnTo>
                  <a:pt x="1076410" y="581453"/>
                </a:lnTo>
                <a:lnTo>
                  <a:pt x="1069005" y="571136"/>
                </a:lnTo>
                <a:lnTo>
                  <a:pt x="1061599" y="560819"/>
                </a:lnTo>
                <a:lnTo>
                  <a:pt x="1054194" y="551031"/>
                </a:lnTo>
                <a:lnTo>
                  <a:pt x="1045996" y="540979"/>
                </a:lnTo>
                <a:lnTo>
                  <a:pt x="1038061" y="531455"/>
                </a:lnTo>
                <a:lnTo>
                  <a:pt x="1029598" y="521932"/>
                </a:lnTo>
                <a:lnTo>
                  <a:pt x="1021135" y="512938"/>
                </a:lnTo>
                <a:lnTo>
                  <a:pt x="1012143" y="503679"/>
                </a:lnTo>
                <a:lnTo>
                  <a:pt x="1003151" y="495214"/>
                </a:lnTo>
                <a:lnTo>
                  <a:pt x="993894" y="486484"/>
                </a:lnTo>
                <a:lnTo>
                  <a:pt x="984638" y="478019"/>
                </a:lnTo>
                <a:lnTo>
                  <a:pt x="974852" y="469818"/>
                </a:lnTo>
                <a:lnTo>
                  <a:pt x="965066" y="462147"/>
                </a:lnTo>
                <a:lnTo>
                  <a:pt x="955016" y="454475"/>
                </a:lnTo>
                <a:lnTo>
                  <a:pt x="944966" y="446804"/>
                </a:lnTo>
                <a:lnTo>
                  <a:pt x="934387" y="439661"/>
                </a:lnTo>
                <a:lnTo>
                  <a:pt x="924073" y="432519"/>
                </a:lnTo>
                <a:lnTo>
                  <a:pt x="913230" y="425905"/>
                </a:lnTo>
                <a:lnTo>
                  <a:pt x="902386" y="419556"/>
                </a:lnTo>
                <a:lnTo>
                  <a:pt x="891278" y="413207"/>
                </a:lnTo>
                <a:lnTo>
                  <a:pt x="879906" y="407388"/>
                </a:lnTo>
                <a:lnTo>
                  <a:pt x="868798" y="401832"/>
                </a:lnTo>
                <a:lnTo>
                  <a:pt x="857161" y="396541"/>
                </a:lnTo>
                <a:lnTo>
                  <a:pt x="845524" y="391251"/>
                </a:lnTo>
                <a:lnTo>
                  <a:pt x="833623" y="386489"/>
                </a:lnTo>
                <a:lnTo>
                  <a:pt x="821457" y="381992"/>
                </a:lnTo>
                <a:lnTo>
                  <a:pt x="809556" y="377759"/>
                </a:lnTo>
                <a:lnTo>
                  <a:pt x="797390" y="373527"/>
                </a:lnTo>
                <a:lnTo>
                  <a:pt x="784695" y="369823"/>
                </a:lnTo>
                <a:lnTo>
                  <a:pt x="772529" y="366649"/>
                </a:lnTo>
                <a:lnTo>
                  <a:pt x="759835" y="363474"/>
                </a:lnTo>
                <a:lnTo>
                  <a:pt x="746875" y="360829"/>
                </a:lnTo>
                <a:lnTo>
                  <a:pt x="734181" y="358184"/>
                </a:lnTo>
                <a:lnTo>
                  <a:pt x="721221" y="356067"/>
                </a:lnTo>
                <a:lnTo>
                  <a:pt x="707998" y="354216"/>
                </a:lnTo>
                <a:lnTo>
                  <a:pt x="695038" y="352628"/>
                </a:lnTo>
                <a:lnTo>
                  <a:pt x="681815" y="351570"/>
                </a:lnTo>
                <a:lnTo>
                  <a:pt x="668327" y="350512"/>
                </a:lnTo>
                <a:lnTo>
                  <a:pt x="654838" y="350247"/>
                </a:lnTo>
                <a:lnTo>
                  <a:pt x="641615" y="349983"/>
                </a:lnTo>
                <a:close/>
                <a:moveTo>
                  <a:pt x="524717" y="0"/>
                </a:moveTo>
                <a:lnTo>
                  <a:pt x="757983" y="0"/>
                </a:lnTo>
                <a:lnTo>
                  <a:pt x="757983" y="116926"/>
                </a:lnTo>
                <a:lnTo>
                  <a:pt x="699799" y="116926"/>
                </a:lnTo>
                <a:lnTo>
                  <a:pt x="699799" y="236232"/>
                </a:lnTo>
                <a:lnTo>
                  <a:pt x="711171" y="237555"/>
                </a:lnTo>
                <a:lnTo>
                  <a:pt x="722544" y="238877"/>
                </a:lnTo>
                <a:lnTo>
                  <a:pt x="734181" y="240200"/>
                </a:lnTo>
                <a:lnTo>
                  <a:pt x="745289" y="242052"/>
                </a:lnTo>
                <a:lnTo>
                  <a:pt x="756661" y="243903"/>
                </a:lnTo>
                <a:lnTo>
                  <a:pt x="767504" y="246020"/>
                </a:lnTo>
                <a:lnTo>
                  <a:pt x="778877" y="248665"/>
                </a:lnTo>
                <a:lnTo>
                  <a:pt x="789985" y="251046"/>
                </a:lnTo>
                <a:lnTo>
                  <a:pt x="800828" y="253691"/>
                </a:lnTo>
                <a:lnTo>
                  <a:pt x="811672" y="256601"/>
                </a:lnTo>
                <a:lnTo>
                  <a:pt x="822515" y="259776"/>
                </a:lnTo>
                <a:lnTo>
                  <a:pt x="833359" y="262950"/>
                </a:lnTo>
                <a:lnTo>
                  <a:pt x="843673" y="266654"/>
                </a:lnTo>
                <a:lnTo>
                  <a:pt x="854516" y="270093"/>
                </a:lnTo>
                <a:lnTo>
                  <a:pt x="865095" y="273796"/>
                </a:lnTo>
                <a:lnTo>
                  <a:pt x="875145" y="277764"/>
                </a:lnTo>
                <a:lnTo>
                  <a:pt x="885724" y="281997"/>
                </a:lnTo>
                <a:lnTo>
                  <a:pt x="895774" y="286494"/>
                </a:lnTo>
                <a:lnTo>
                  <a:pt x="905824" y="290991"/>
                </a:lnTo>
                <a:lnTo>
                  <a:pt x="915874" y="295488"/>
                </a:lnTo>
                <a:lnTo>
                  <a:pt x="925924" y="300250"/>
                </a:lnTo>
                <a:lnTo>
                  <a:pt x="935445" y="305541"/>
                </a:lnTo>
                <a:lnTo>
                  <a:pt x="945495" y="310567"/>
                </a:lnTo>
                <a:lnTo>
                  <a:pt x="955016" y="315858"/>
                </a:lnTo>
                <a:lnTo>
                  <a:pt x="964537" y="321148"/>
                </a:lnTo>
                <a:lnTo>
                  <a:pt x="973794" y="327233"/>
                </a:lnTo>
                <a:lnTo>
                  <a:pt x="983315" y="332788"/>
                </a:lnTo>
                <a:lnTo>
                  <a:pt x="992307" y="338608"/>
                </a:lnTo>
                <a:lnTo>
                  <a:pt x="1001564" y="344957"/>
                </a:lnTo>
                <a:lnTo>
                  <a:pt x="1010556" y="351041"/>
                </a:lnTo>
                <a:lnTo>
                  <a:pt x="1019548" y="357390"/>
                </a:lnTo>
                <a:lnTo>
                  <a:pt x="1028276" y="364268"/>
                </a:lnTo>
                <a:lnTo>
                  <a:pt x="1156017" y="236232"/>
                </a:lnTo>
                <a:lnTo>
                  <a:pt x="1279791" y="360035"/>
                </a:lnTo>
                <a:lnTo>
                  <a:pt x="1152050" y="487807"/>
                </a:lnTo>
                <a:lnTo>
                  <a:pt x="1159455" y="498124"/>
                </a:lnTo>
                <a:lnTo>
                  <a:pt x="1167125" y="508441"/>
                </a:lnTo>
                <a:lnTo>
                  <a:pt x="1174001" y="518758"/>
                </a:lnTo>
                <a:lnTo>
                  <a:pt x="1180877" y="529604"/>
                </a:lnTo>
                <a:lnTo>
                  <a:pt x="1187754" y="540185"/>
                </a:lnTo>
                <a:lnTo>
                  <a:pt x="1194366" y="551031"/>
                </a:lnTo>
                <a:lnTo>
                  <a:pt x="1200449" y="561877"/>
                </a:lnTo>
                <a:lnTo>
                  <a:pt x="1206796" y="573252"/>
                </a:lnTo>
                <a:lnTo>
                  <a:pt x="1212614" y="584627"/>
                </a:lnTo>
                <a:lnTo>
                  <a:pt x="1218433" y="596003"/>
                </a:lnTo>
                <a:lnTo>
                  <a:pt x="1223987" y="607642"/>
                </a:lnTo>
                <a:lnTo>
                  <a:pt x="1229276" y="619017"/>
                </a:lnTo>
                <a:lnTo>
                  <a:pt x="1234037" y="630922"/>
                </a:lnTo>
                <a:lnTo>
                  <a:pt x="1239062" y="643090"/>
                </a:lnTo>
                <a:lnTo>
                  <a:pt x="1243558" y="654730"/>
                </a:lnTo>
                <a:lnTo>
                  <a:pt x="1248054" y="667163"/>
                </a:lnTo>
                <a:lnTo>
                  <a:pt x="1252021" y="679332"/>
                </a:lnTo>
                <a:lnTo>
                  <a:pt x="1255724" y="691501"/>
                </a:lnTo>
                <a:lnTo>
                  <a:pt x="1259691" y="704198"/>
                </a:lnTo>
                <a:lnTo>
                  <a:pt x="1262864" y="716896"/>
                </a:lnTo>
                <a:lnTo>
                  <a:pt x="1266038" y="729329"/>
                </a:lnTo>
                <a:lnTo>
                  <a:pt x="1268683" y="742292"/>
                </a:lnTo>
                <a:lnTo>
                  <a:pt x="1271328" y="755254"/>
                </a:lnTo>
                <a:lnTo>
                  <a:pt x="1273708" y="767952"/>
                </a:lnTo>
                <a:lnTo>
                  <a:pt x="1275559" y="781179"/>
                </a:lnTo>
                <a:lnTo>
                  <a:pt x="1277675" y="794406"/>
                </a:lnTo>
                <a:lnTo>
                  <a:pt x="1279262" y="807632"/>
                </a:lnTo>
                <a:lnTo>
                  <a:pt x="1280584" y="820595"/>
                </a:lnTo>
                <a:lnTo>
                  <a:pt x="1281378" y="834086"/>
                </a:lnTo>
                <a:lnTo>
                  <a:pt x="1282171" y="847842"/>
                </a:lnTo>
                <a:lnTo>
                  <a:pt x="1282435" y="861069"/>
                </a:lnTo>
                <a:lnTo>
                  <a:pt x="1282700" y="874825"/>
                </a:lnTo>
                <a:lnTo>
                  <a:pt x="1282435" y="891226"/>
                </a:lnTo>
                <a:lnTo>
                  <a:pt x="1281907" y="907892"/>
                </a:lnTo>
                <a:lnTo>
                  <a:pt x="1280849" y="924293"/>
                </a:lnTo>
                <a:lnTo>
                  <a:pt x="1279526" y="940430"/>
                </a:lnTo>
                <a:lnTo>
                  <a:pt x="1277675" y="956302"/>
                </a:lnTo>
                <a:lnTo>
                  <a:pt x="1275030" y="972439"/>
                </a:lnTo>
                <a:lnTo>
                  <a:pt x="1272650" y="988311"/>
                </a:lnTo>
                <a:lnTo>
                  <a:pt x="1269476" y="1003919"/>
                </a:lnTo>
                <a:lnTo>
                  <a:pt x="1266303" y="1019527"/>
                </a:lnTo>
                <a:lnTo>
                  <a:pt x="1262600" y="1035134"/>
                </a:lnTo>
                <a:lnTo>
                  <a:pt x="1258368" y="1050478"/>
                </a:lnTo>
                <a:lnTo>
                  <a:pt x="1253608" y="1065292"/>
                </a:lnTo>
                <a:lnTo>
                  <a:pt x="1248847" y="1080370"/>
                </a:lnTo>
                <a:lnTo>
                  <a:pt x="1243822" y="1095184"/>
                </a:lnTo>
                <a:lnTo>
                  <a:pt x="1238004" y="1109999"/>
                </a:lnTo>
                <a:lnTo>
                  <a:pt x="1232185" y="1124284"/>
                </a:lnTo>
                <a:lnTo>
                  <a:pt x="1226103" y="1138569"/>
                </a:lnTo>
                <a:lnTo>
                  <a:pt x="1219226" y="1152854"/>
                </a:lnTo>
                <a:lnTo>
                  <a:pt x="1212350" y="1166874"/>
                </a:lnTo>
                <a:lnTo>
                  <a:pt x="1205209" y="1180365"/>
                </a:lnTo>
                <a:lnTo>
                  <a:pt x="1197539" y="1193857"/>
                </a:lnTo>
                <a:lnTo>
                  <a:pt x="1189869" y="1207348"/>
                </a:lnTo>
                <a:lnTo>
                  <a:pt x="1181406" y="1220575"/>
                </a:lnTo>
                <a:lnTo>
                  <a:pt x="1173208" y="1233273"/>
                </a:lnTo>
                <a:lnTo>
                  <a:pt x="1164480" y="1245971"/>
                </a:lnTo>
                <a:lnTo>
                  <a:pt x="1155223" y="1258668"/>
                </a:lnTo>
                <a:lnTo>
                  <a:pt x="1145967" y="1270573"/>
                </a:lnTo>
                <a:lnTo>
                  <a:pt x="1136181" y="1282741"/>
                </a:lnTo>
                <a:lnTo>
                  <a:pt x="1126396" y="1294646"/>
                </a:lnTo>
                <a:lnTo>
                  <a:pt x="1116081" y="1306021"/>
                </a:lnTo>
                <a:lnTo>
                  <a:pt x="1105502" y="1317396"/>
                </a:lnTo>
                <a:lnTo>
                  <a:pt x="1094923" y="1328242"/>
                </a:lnTo>
                <a:lnTo>
                  <a:pt x="1083815" y="1339088"/>
                </a:lnTo>
                <a:lnTo>
                  <a:pt x="1072707" y="1349669"/>
                </a:lnTo>
                <a:lnTo>
                  <a:pt x="1061071" y="1359722"/>
                </a:lnTo>
                <a:lnTo>
                  <a:pt x="1049169" y="1369774"/>
                </a:lnTo>
                <a:lnTo>
                  <a:pt x="1037268" y="1379297"/>
                </a:lnTo>
                <a:lnTo>
                  <a:pt x="1025102" y="1388821"/>
                </a:lnTo>
                <a:lnTo>
                  <a:pt x="1012407" y="1397815"/>
                </a:lnTo>
                <a:lnTo>
                  <a:pt x="999977" y="1406809"/>
                </a:lnTo>
                <a:lnTo>
                  <a:pt x="987018" y="1415010"/>
                </a:lnTo>
                <a:lnTo>
                  <a:pt x="973794" y="1423211"/>
                </a:lnTo>
                <a:lnTo>
                  <a:pt x="960570" y="1431147"/>
                </a:lnTo>
                <a:lnTo>
                  <a:pt x="947082" y="1438554"/>
                </a:lnTo>
                <a:lnTo>
                  <a:pt x="933330" y="1445961"/>
                </a:lnTo>
                <a:lnTo>
                  <a:pt x="919313" y="1452839"/>
                </a:lnTo>
                <a:lnTo>
                  <a:pt x="905295" y="1459452"/>
                </a:lnTo>
                <a:lnTo>
                  <a:pt x="891014" y="1465801"/>
                </a:lnTo>
                <a:lnTo>
                  <a:pt x="876468" y="1471621"/>
                </a:lnTo>
                <a:lnTo>
                  <a:pt x="861657" y="1477176"/>
                </a:lnTo>
                <a:lnTo>
                  <a:pt x="847111" y="1482467"/>
                </a:lnTo>
                <a:lnTo>
                  <a:pt x="832036" y="1487493"/>
                </a:lnTo>
                <a:lnTo>
                  <a:pt x="816961" y="1491726"/>
                </a:lnTo>
                <a:lnTo>
                  <a:pt x="801622" y="1495958"/>
                </a:lnTo>
                <a:lnTo>
                  <a:pt x="786018" y="1499926"/>
                </a:lnTo>
                <a:lnTo>
                  <a:pt x="770678" y="1503101"/>
                </a:lnTo>
                <a:lnTo>
                  <a:pt x="755074" y="1506275"/>
                </a:lnTo>
                <a:lnTo>
                  <a:pt x="739206" y="1508656"/>
                </a:lnTo>
                <a:lnTo>
                  <a:pt x="723073" y="1511037"/>
                </a:lnTo>
                <a:lnTo>
                  <a:pt x="706940" y="1512889"/>
                </a:lnTo>
                <a:lnTo>
                  <a:pt x="690542" y="1514211"/>
                </a:lnTo>
                <a:lnTo>
                  <a:pt x="674409" y="1515270"/>
                </a:lnTo>
                <a:lnTo>
                  <a:pt x="658012" y="1515799"/>
                </a:lnTo>
                <a:lnTo>
                  <a:pt x="641615" y="1516063"/>
                </a:lnTo>
                <a:lnTo>
                  <a:pt x="624953" y="1515799"/>
                </a:lnTo>
                <a:lnTo>
                  <a:pt x="608555" y="1515270"/>
                </a:lnTo>
                <a:lnTo>
                  <a:pt x="592158" y="1514211"/>
                </a:lnTo>
                <a:lnTo>
                  <a:pt x="575761" y="1512889"/>
                </a:lnTo>
                <a:lnTo>
                  <a:pt x="559628" y="1511037"/>
                </a:lnTo>
                <a:lnTo>
                  <a:pt x="543759" y="1508656"/>
                </a:lnTo>
                <a:lnTo>
                  <a:pt x="527891" y="1506275"/>
                </a:lnTo>
                <a:lnTo>
                  <a:pt x="512287" y="1503101"/>
                </a:lnTo>
                <a:lnTo>
                  <a:pt x="496683" y="1499926"/>
                </a:lnTo>
                <a:lnTo>
                  <a:pt x="481079" y="1495958"/>
                </a:lnTo>
                <a:lnTo>
                  <a:pt x="465739" y="1491726"/>
                </a:lnTo>
                <a:lnTo>
                  <a:pt x="450929" y="1487493"/>
                </a:lnTo>
                <a:lnTo>
                  <a:pt x="435854" y="1482467"/>
                </a:lnTo>
                <a:lnTo>
                  <a:pt x="421043" y="1477176"/>
                </a:lnTo>
                <a:lnTo>
                  <a:pt x="406233" y="1471621"/>
                </a:lnTo>
                <a:lnTo>
                  <a:pt x="391687" y="1465801"/>
                </a:lnTo>
                <a:lnTo>
                  <a:pt x="377669" y="1459452"/>
                </a:lnTo>
                <a:lnTo>
                  <a:pt x="363388" y="1452839"/>
                </a:lnTo>
                <a:lnTo>
                  <a:pt x="349371" y="1445961"/>
                </a:lnTo>
                <a:lnTo>
                  <a:pt x="335618" y="1438554"/>
                </a:lnTo>
                <a:lnTo>
                  <a:pt x="322394" y="1431147"/>
                </a:lnTo>
                <a:lnTo>
                  <a:pt x="308906" y="1423211"/>
                </a:lnTo>
                <a:lnTo>
                  <a:pt x="295682" y="1415010"/>
                </a:lnTo>
                <a:lnTo>
                  <a:pt x="282988" y="1406809"/>
                </a:lnTo>
                <a:lnTo>
                  <a:pt x="270293" y="1397815"/>
                </a:lnTo>
                <a:lnTo>
                  <a:pt x="257598" y="1388821"/>
                </a:lnTo>
                <a:lnTo>
                  <a:pt x="245697" y="1379297"/>
                </a:lnTo>
                <a:lnTo>
                  <a:pt x="233531" y="1369774"/>
                </a:lnTo>
                <a:lnTo>
                  <a:pt x="221630" y="1359722"/>
                </a:lnTo>
                <a:lnTo>
                  <a:pt x="210257" y="1349669"/>
                </a:lnTo>
                <a:lnTo>
                  <a:pt x="198885" y="1339088"/>
                </a:lnTo>
                <a:lnTo>
                  <a:pt x="188041" y="1328242"/>
                </a:lnTo>
                <a:lnTo>
                  <a:pt x="177198" y="1317396"/>
                </a:lnTo>
                <a:lnTo>
                  <a:pt x="166619" y="1306021"/>
                </a:lnTo>
                <a:lnTo>
                  <a:pt x="156569" y="1294646"/>
                </a:lnTo>
                <a:lnTo>
                  <a:pt x="146519" y="1282741"/>
                </a:lnTo>
                <a:lnTo>
                  <a:pt x="136998" y="1270573"/>
                </a:lnTo>
                <a:lnTo>
                  <a:pt x="127477" y="1258668"/>
                </a:lnTo>
                <a:lnTo>
                  <a:pt x="118485" y="1245971"/>
                </a:lnTo>
                <a:lnTo>
                  <a:pt x="109493" y="1233273"/>
                </a:lnTo>
                <a:lnTo>
                  <a:pt x="101294" y="1220575"/>
                </a:lnTo>
                <a:lnTo>
                  <a:pt x="92831" y="1207348"/>
                </a:lnTo>
                <a:lnTo>
                  <a:pt x="85161" y="1193857"/>
                </a:lnTo>
                <a:lnTo>
                  <a:pt x="77756" y="1180365"/>
                </a:lnTo>
                <a:lnTo>
                  <a:pt x="70350" y="1166874"/>
                </a:lnTo>
                <a:lnTo>
                  <a:pt x="63474" y="1152854"/>
                </a:lnTo>
                <a:lnTo>
                  <a:pt x="56862" y="1138569"/>
                </a:lnTo>
                <a:lnTo>
                  <a:pt x="50515" y="1124284"/>
                </a:lnTo>
                <a:lnTo>
                  <a:pt x="44696" y="1109999"/>
                </a:lnTo>
                <a:lnTo>
                  <a:pt x="39142" y="1095184"/>
                </a:lnTo>
                <a:lnTo>
                  <a:pt x="33853" y="1080370"/>
                </a:lnTo>
                <a:lnTo>
                  <a:pt x="29092" y="1065292"/>
                </a:lnTo>
                <a:lnTo>
                  <a:pt x="24596" y="1050478"/>
                </a:lnTo>
                <a:lnTo>
                  <a:pt x="20365" y="1035134"/>
                </a:lnTo>
                <a:lnTo>
                  <a:pt x="16398" y="1019527"/>
                </a:lnTo>
                <a:lnTo>
                  <a:pt x="13224" y="1003919"/>
                </a:lnTo>
                <a:lnTo>
                  <a:pt x="10315" y="988311"/>
                </a:lnTo>
                <a:lnTo>
                  <a:pt x="7670" y="972439"/>
                </a:lnTo>
                <a:lnTo>
                  <a:pt x="5290" y="956302"/>
                </a:lnTo>
                <a:lnTo>
                  <a:pt x="3703" y="940430"/>
                </a:lnTo>
                <a:lnTo>
                  <a:pt x="2116" y="924293"/>
                </a:lnTo>
                <a:lnTo>
                  <a:pt x="1058" y="907892"/>
                </a:lnTo>
                <a:lnTo>
                  <a:pt x="529" y="891226"/>
                </a:lnTo>
                <a:lnTo>
                  <a:pt x="0" y="874825"/>
                </a:lnTo>
                <a:lnTo>
                  <a:pt x="529" y="858953"/>
                </a:lnTo>
                <a:lnTo>
                  <a:pt x="1058" y="843345"/>
                </a:lnTo>
                <a:lnTo>
                  <a:pt x="1852" y="828266"/>
                </a:lnTo>
                <a:lnTo>
                  <a:pt x="3174" y="812923"/>
                </a:lnTo>
                <a:lnTo>
                  <a:pt x="4761" y="797580"/>
                </a:lnTo>
                <a:lnTo>
                  <a:pt x="6877" y="782237"/>
                </a:lnTo>
                <a:lnTo>
                  <a:pt x="9257" y="767158"/>
                </a:lnTo>
                <a:lnTo>
                  <a:pt x="11902" y="752609"/>
                </a:lnTo>
                <a:lnTo>
                  <a:pt x="14811" y="737795"/>
                </a:lnTo>
                <a:lnTo>
                  <a:pt x="18249" y="722980"/>
                </a:lnTo>
                <a:lnTo>
                  <a:pt x="21952" y="708431"/>
                </a:lnTo>
                <a:lnTo>
                  <a:pt x="25919" y="693881"/>
                </a:lnTo>
                <a:lnTo>
                  <a:pt x="30415" y="679861"/>
                </a:lnTo>
                <a:lnTo>
                  <a:pt x="34911" y="665840"/>
                </a:lnTo>
                <a:lnTo>
                  <a:pt x="40200" y="651820"/>
                </a:lnTo>
                <a:lnTo>
                  <a:pt x="45225" y="637799"/>
                </a:lnTo>
                <a:lnTo>
                  <a:pt x="50779" y="624308"/>
                </a:lnTo>
                <a:lnTo>
                  <a:pt x="56862" y="610817"/>
                </a:lnTo>
                <a:lnTo>
                  <a:pt x="63210" y="597325"/>
                </a:lnTo>
                <a:lnTo>
                  <a:pt x="69557" y="584363"/>
                </a:lnTo>
                <a:lnTo>
                  <a:pt x="76433" y="571401"/>
                </a:lnTo>
                <a:lnTo>
                  <a:pt x="83574" y="558438"/>
                </a:lnTo>
                <a:lnTo>
                  <a:pt x="90715" y="546005"/>
                </a:lnTo>
                <a:lnTo>
                  <a:pt x="98649" y="533572"/>
                </a:lnTo>
                <a:lnTo>
                  <a:pt x="106319" y="521139"/>
                </a:lnTo>
                <a:lnTo>
                  <a:pt x="114782" y="509234"/>
                </a:lnTo>
                <a:lnTo>
                  <a:pt x="122981" y="497330"/>
                </a:lnTo>
                <a:lnTo>
                  <a:pt x="131973" y="485691"/>
                </a:lnTo>
                <a:lnTo>
                  <a:pt x="140701" y="474315"/>
                </a:lnTo>
                <a:lnTo>
                  <a:pt x="149693" y="462940"/>
                </a:lnTo>
                <a:lnTo>
                  <a:pt x="159478" y="451830"/>
                </a:lnTo>
                <a:lnTo>
                  <a:pt x="169264" y="441248"/>
                </a:lnTo>
                <a:lnTo>
                  <a:pt x="179049" y="430402"/>
                </a:lnTo>
                <a:lnTo>
                  <a:pt x="189364" y="420350"/>
                </a:lnTo>
                <a:lnTo>
                  <a:pt x="199678" y="410033"/>
                </a:lnTo>
                <a:lnTo>
                  <a:pt x="210522" y="400245"/>
                </a:lnTo>
                <a:lnTo>
                  <a:pt x="221101" y="390457"/>
                </a:lnTo>
                <a:lnTo>
                  <a:pt x="232209" y="381198"/>
                </a:lnTo>
                <a:lnTo>
                  <a:pt x="243317" y="371940"/>
                </a:lnTo>
                <a:lnTo>
                  <a:pt x="254953" y="363210"/>
                </a:lnTo>
                <a:lnTo>
                  <a:pt x="266855" y="354216"/>
                </a:lnTo>
                <a:lnTo>
                  <a:pt x="278492" y="346015"/>
                </a:lnTo>
                <a:lnTo>
                  <a:pt x="290922" y="337814"/>
                </a:lnTo>
                <a:lnTo>
                  <a:pt x="303088" y="330143"/>
                </a:lnTo>
                <a:lnTo>
                  <a:pt x="315518" y="322471"/>
                </a:lnTo>
                <a:lnTo>
                  <a:pt x="328213" y="315064"/>
                </a:lnTo>
                <a:lnTo>
                  <a:pt x="341172" y="308186"/>
                </a:lnTo>
                <a:lnTo>
                  <a:pt x="354131" y="301308"/>
                </a:lnTo>
                <a:lnTo>
                  <a:pt x="367355" y="294959"/>
                </a:lnTo>
                <a:lnTo>
                  <a:pt x="380843" y="288875"/>
                </a:lnTo>
                <a:lnTo>
                  <a:pt x="394331" y="282790"/>
                </a:lnTo>
                <a:lnTo>
                  <a:pt x="407819" y="277500"/>
                </a:lnTo>
                <a:lnTo>
                  <a:pt x="421837" y="272209"/>
                </a:lnTo>
                <a:lnTo>
                  <a:pt x="435854" y="267447"/>
                </a:lnTo>
                <a:lnTo>
                  <a:pt x="449871" y="262686"/>
                </a:lnTo>
                <a:lnTo>
                  <a:pt x="464153" y="258453"/>
                </a:lnTo>
                <a:lnTo>
                  <a:pt x="478699" y="254485"/>
                </a:lnTo>
                <a:lnTo>
                  <a:pt x="493245" y="251046"/>
                </a:lnTo>
                <a:lnTo>
                  <a:pt x="508055" y="247607"/>
                </a:lnTo>
                <a:lnTo>
                  <a:pt x="522601" y="244433"/>
                </a:lnTo>
                <a:lnTo>
                  <a:pt x="537676" y="242052"/>
                </a:lnTo>
                <a:lnTo>
                  <a:pt x="552751" y="239671"/>
                </a:lnTo>
                <a:lnTo>
                  <a:pt x="567826" y="237819"/>
                </a:lnTo>
                <a:lnTo>
                  <a:pt x="583166" y="236232"/>
                </a:lnTo>
                <a:lnTo>
                  <a:pt x="583166" y="116926"/>
                </a:lnTo>
                <a:lnTo>
                  <a:pt x="524717" y="116926"/>
                </a:lnTo>
                <a:lnTo>
                  <a:pt x="52471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defRPr/>
            </a:pPr>
            <a:endParaRPr lang="zh-CN" altLang="en-US" noProof="1">
              <a:solidFill>
                <a:srgbClr val="FFFFFF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3575" y="1421765"/>
            <a:ext cx="394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2.5</a:t>
            </a:r>
            <a:r>
              <a:rPr lang="en-US" altLang="zh-CN"/>
              <a:t> </a:t>
            </a:r>
            <a:r>
              <a:rPr lang="zh-CN" altLang="en-US"/>
              <a:t>紫外可见光谱检测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CZTS</a:t>
            </a:r>
            <a:r>
              <a:rPr lang="zh-CN" altLang="en-US"/>
              <a:t>性能测试</a:t>
            </a:r>
            <a:r>
              <a:rPr lang="en-US" altLang="zh-CN"/>
              <a:t> 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3568065" y="1719580"/>
          <a:ext cx="5256000" cy="37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276725" imgH="3022600" progId="Origin50.Graph">
                  <p:embed/>
                </p:oleObj>
              </mc:Choice>
              <mc:Fallback>
                <p:oleObj name="" r:id="rId1" imgW="4276725" imgH="3022600" progId="Origin50.Graph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68065" y="1719580"/>
                        <a:ext cx="5256000" cy="37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120390" y="5470525"/>
            <a:ext cx="8414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由图可得，表明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CZTS</a:t>
            </a:r>
            <a:r>
              <a:rPr lang="zh-CN" altLang="en-US"/>
              <a:t>在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300~900nm</a:t>
            </a:r>
            <a:r>
              <a:rPr lang="zh-CN" altLang="en-US"/>
              <a:t>区间有良好的吸收</a:t>
            </a:r>
            <a:r>
              <a:rPr lang="en-US" altLang="zh-CN"/>
              <a:t>,</a:t>
            </a:r>
            <a:r>
              <a:rPr lang="zh-CN" altLang="en-US"/>
              <a:t>禁带间隙接近于理论值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1.5ev.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ripple dir="l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21" grpId="0" bldLvl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3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PART THREE</a:t>
            </a:r>
            <a:endParaRPr kumimoji="1" lang="en-US" altLang="zh-CN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r>
              <a:rPr kumimoji="1" lang="zh-CN" altLang="en-US" sz="3600" dirty="0">
                <a:solidFill>
                  <a:schemeClr val="tx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下一阶段的工作安排</a:t>
            </a:r>
            <a:endParaRPr kumimoji="1" lang="zh-CN" altLang="en-US" sz="3600" dirty="0">
              <a:solidFill>
                <a:schemeClr val="tx1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03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25933" y="617855"/>
            <a:ext cx="6435012" cy="652366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  </a:t>
            </a:r>
            <a:r>
              <a:rPr kumimoji="1"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下一阶段的工作安排</a:t>
            </a:r>
            <a:endParaRPr kumimoji="1" lang="zh-CN" altLang="en-US" dirty="0">
              <a:solidFill>
                <a:schemeClr val="tx1"/>
              </a:solidFill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520190" y="1671955"/>
            <a:ext cx="470535" cy="406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kumimoji="1"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77110" y="1614170"/>
            <a:ext cx="765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微波法探究</a:t>
            </a:r>
            <a:r>
              <a:rPr lang="en-US" altLang="zh-CN" sz="2400" dirty="0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  <a:sym typeface="+mn-ea"/>
              </a:rPr>
              <a:t>PVP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含量、反应温度对</a:t>
            </a:r>
            <a:r>
              <a:rPr lang="en-US" altLang="zh-CN" sz="2400" dirty="0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  <a:sym typeface="+mn-ea"/>
              </a:rPr>
              <a:t>CZTS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合成的影响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520825" y="2687320"/>
            <a:ext cx="470535" cy="4038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kumimoji="1"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77745" y="2628265"/>
            <a:ext cx="764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利用透射电镜对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CZTS</a:t>
            </a:r>
            <a:r>
              <a:rPr lang="zh-CN" altLang="en-US" sz="2400"/>
              <a:t>结构进行表征</a:t>
            </a:r>
            <a:endParaRPr lang="zh-CN" altLang="en-US" sz="2400"/>
          </a:p>
        </p:txBody>
      </p:sp>
      <p:sp>
        <p:nvSpPr>
          <p:cNvPr id="10" name="椭圆 9"/>
          <p:cNvSpPr/>
          <p:nvPr/>
        </p:nvSpPr>
        <p:spPr>
          <a:xfrm>
            <a:off x="1520190" y="3666490"/>
            <a:ext cx="469900" cy="4229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kumimoji="1"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77110" y="3616960"/>
            <a:ext cx="7484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对实验数据进行分析讨论着手撰写毕业论文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endParaRPr kumimoji="1" lang="en-US" altLang="zh-CN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93975" y="2035810"/>
            <a:ext cx="300926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8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谢谢！</a:t>
            </a:r>
            <a:endParaRPr lang="zh-CN" altLang="en-US" sz="8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CN" sz="4000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01</a:t>
            </a:r>
            <a:endParaRPr kumimoji="1" lang="zh-CN" altLang="en-US" sz="40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r>
              <a:rPr kumimoji="1" lang="zh-CN" altLang="en-US" sz="3200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实验操作流程</a:t>
            </a:r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kumimoji="1" lang="en-US" altLang="zh-CN" sz="40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r>
              <a:rPr kumimoji="1" lang="en-US" altLang="zh-CN" sz="4000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02</a:t>
            </a:r>
            <a:endParaRPr kumimoji="1" lang="zh-CN" altLang="en-US" sz="40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r>
              <a:rPr kumimoji="1" lang="zh-CN" altLang="en-US" sz="3200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前期实验研究的成果</a:t>
            </a:r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endParaRPr kumimoji="1" lang="en-US" altLang="zh-CN" sz="40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en-US" altLang="zh-CN" sz="40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r>
              <a:rPr kumimoji="1" lang="en-US" altLang="zh-CN" sz="4000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03</a:t>
            </a:r>
            <a:endParaRPr kumimoji="1" lang="zh-CN" altLang="en-US" sz="40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r>
              <a:rPr kumimoji="1" lang="zh-CN" altLang="en-US" sz="3200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下一阶段的工作安排</a:t>
            </a:r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endParaRPr kumimoji="1" lang="zh-CN" altLang="en-US" sz="40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40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40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40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kumimoji="1" lang="zh-CN" altLang="en-US" sz="32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01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PART ONE</a:t>
            </a:r>
            <a:endParaRPr kumimoji="1" lang="en-US" altLang="zh-CN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实验操作流程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0" advTm="0">
        <p:blinds/>
        <p:sndAc>
          <p:stSnd>
            <p:snd r:embed="rId1" name="explode.wav"/>
          </p:stSnd>
        </p:sndAc>
      </p:transition>
    </mc:Choice>
    <mc:Fallback>
      <p:transition advTm="0">
        <p:blinds/>
        <p:sndAc>
          <p:stSnd>
            <p:snd r:embed="rId1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01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实验操作流程</a:t>
            </a:r>
            <a:endParaRPr kumimoji="1" lang="zh-CN" altLang="zh-CN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1225" y="1303020"/>
            <a:ext cx="627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实验流程可分为两步，第一步是合成前驱体溶液，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第二步是利用溶剂热法或微波法合成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Cu</a:t>
            </a:r>
            <a:r>
              <a:rPr lang="en-US" altLang="zh-CN" sz="2000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ZnSnS</a:t>
            </a:r>
            <a:r>
              <a:rPr lang="en-US" altLang="zh-CN" sz="2000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颗粒。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9675" y="2410460"/>
            <a:ext cx="1365885" cy="9734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铜源</a:t>
            </a:r>
            <a:r>
              <a:rPr kumimoji="1" lang="en-US" altLang="zh-CN" sz="1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CuCl</a:t>
            </a:r>
            <a:r>
              <a:rPr kumimoji="1" lang="en-US" altLang="zh-CN" sz="1600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en-US" altLang="zh-CN" sz="1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·2H</a:t>
            </a:r>
            <a:r>
              <a:rPr kumimoji="1" lang="en-US" altLang="zh-CN" sz="1600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en-US" altLang="zh-CN" sz="1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endParaRPr kumimoji="1" lang="en-US" altLang="zh-CN" sz="16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86380" y="27851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47770" y="2411095"/>
            <a:ext cx="914400" cy="972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乙二醇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3096260" y="2785110"/>
            <a:ext cx="530860" cy="404495"/>
          </a:xfrm>
          <a:prstGeom prst="mathPlus">
            <a:avLst>
              <a:gd name="adj1" fmla="val 233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88695" y="4130675"/>
            <a:ext cx="1951990" cy="1186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锌源（</a:t>
            </a:r>
            <a:r>
              <a:rPr kumimoji="1" lang="zh-CN" alt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ZnCl</a:t>
            </a:r>
            <a:r>
              <a:rPr kumimoji="1" lang="zh-CN" altLang="en-US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 </a:t>
            </a: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锡源（</a:t>
            </a:r>
            <a:r>
              <a:rPr kumimoji="1" lang="zh-CN" alt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SnCl</a:t>
            </a:r>
            <a:r>
              <a:rPr kumimoji="1" lang="zh-CN" altLang="en-US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</a:t>
            </a: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硫源（硫脲）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3096260" y="4441190"/>
            <a:ext cx="530860" cy="446405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747770" y="4267200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乙二醇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67400" y="3215640"/>
            <a:ext cx="914400" cy="1226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混合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加入活性剂</a:t>
            </a:r>
            <a:r>
              <a:rPr kumimoji="1"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(PVP)</a:t>
            </a:r>
            <a:endParaRPr kumimoji="1" lang="en-US" altLang="zh-CN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754245" y="364490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6975158" y="3216275"/>
            <a:ext cx="360363" cy="121602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36155" y="2863215"/>
            <a:ext cx="914400" cy="686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</a:rPr>
              <a:t>溶剂热法</a:t>
            </a:r>
            <a:endParaRPr kumimoji="1" lang="zh-CN" altLang="en-US" b="1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36155" y="4225925"/>
            <a:ext cx="914400" cy="607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微波法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8471535" y="364490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570720" y="3430905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离心洗涤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 advTm="0">
        <p:blinds/>
        <p:sndAc>
          <p:stSnd>
            <p:snd r:embed="rId1" name="explode.wav"/>
          </p:stSnd>
        </p:sndAc>
      </p:transition>
    </mc:Choice>
    <mc:Fallback>
      <p:transition advTm="0">
        <p:blinds/>
        <p:sndAc>
          <p:stSnd>
            <p:snd r:embed="rId1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01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实验操作流程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81220" y="1678305"/>
            <a:ext cx="1754505" cy="792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前驱体溶液</a:t>
            </a:r>
            <a:endParaRPr kumimoji="1"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5402580" y="2595880"/>
            <a:ext cx="311785" cy="13506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52570" y="4432300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溶剂热法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40450" y="4432300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微波法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7140258" y="3946525"/>
            <a:ext cx="360363" cy="207327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左大括号 14"/>
          <p:cNvSpPr/>
          <p:nvPr/>
        </p:nvSpPr>
        <p:spPr>
          <a:xfrm rot="5400000">
            <a:off x="5378133" y="3215005"/>
            <a:ext cx="360363" cy="207327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01255" y="3557270"/>
            <a:ext cx="1857375" cy="542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Cu</a:t>
            </a: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源（</a:t>
            </a:r>
            <a:r>
              <a:rPr kumimoji="1" lang="en-US" altLang="zh-CN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CuCl</a:t>
            </a:r>
            <a:r>
              <a:rPr kumimoji="1" lang="en-US" altLang="zh-CN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kumimoji="1" lang="zh-CN" alt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、</a:t>
            </a:r>
            <a:r>
              <a:rPr kumimoji="1" lang="en-US" altLang="zh-CN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CuCl</a:t>
            </a: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01255" y="5973445"/>
            <a:ext cx="1857375" cy="562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反应时间（</a:t>
            </a:r>
            <a:r>
              <a:rPr kumimoji="1"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1" lang="en-US" altLang="zh-CN" sz="1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~</a:t>
            </a:r>
            <a:r>
              <a:rPr kumimoji="1"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0min</a:t>
            </a: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6516688" y="1543050"/>
            <a:ext cx="360363" cy="121602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63715" y="1268730"/>
            <a:ext cx="2494915" cy="4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直接合成四元化合物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77685" y="2470785"/>
            <a:ext cx="2480945" cy="601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先合成三元化合物</a:t>
            </a:r>
            <a:endParaRPr kumimoji="1"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02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PART  TWO</a:t>
            </a:r>
            <a:endParaRPr kumimoji="1" lang="en-US" altLang="zh-CN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r>
              <a:rPr kumimoji="1" lang="zh-CN" altLang="en-US" sz="3600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前期实验研究的成果</a:t>
            </a:r>
            <a:endParaRPr kumimoji="1" lang="zh-CN" altLang="en-US" sz="3600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02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前期实验研究的成果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360" y="1201420"/>
            <a:ext cx="4591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2.1</a:t>
            </a:r>
            <a:r>
              <a:rPr lang="en-US" altLang="zh-CN" sz="2000"/>
              <a:t> </a:t>
            </a:r>
            <a:r>
              <a:rPr lang="zh-CN" altLang="zh-CN" sz="2000"/>
              <a:t>探究实验方法对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CZTS</a:t>
            </a:r>
            <a:r>
              <a:rPr lang="zh-CN" altLang="en-US" sz="2000"/>
              <a:t>合成的影响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676400" y="1638935"/>
            <a:ext cx="5853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分别采用溶剂热法、微波法合成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CZTS,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并进行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XRD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表征。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03730" y="3112135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</a:rPr>
              <a:t>前驱体液</a:t>
            </a:r>
            <a:endParaRPr kumimoji="1" lang="zh-CN" altLang="en-US" b="1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16805" y="2197735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</a:rPr>
              <a:t>反应釜</a:t>
            </a:r>
            <a:endParaRPr kumimoji="1" lang="zh-CN" altLang="en-US" b="1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16805" y="3931285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</a:rPr>
              <a:t>微波合成仪</a:t>
            </a:r>
            <a:endParaRPr kumimoji="1" lang="zh-CN" altLang="en-US" b="1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02295" y="3112135"/>
            <a:ext cx="119126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>
                <a:solidFill>
                  <a:schemeClr val="tx1"/>
                </a:solidFill>
              </a:rPr>
              <a:t>粉末样</a:t>
            </a:r>
            <a:r>
              <a:rPr kumimoji="1"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XRD</a:t>
            </a:r>
            <a:r>
              <a:rPr kumimoji="1" lang="zh-CN" altLang="en-US" b="1">
                <a:solidFill>
                  <a:schemeClr val="tx1"/>
                </a:solidFill>
              </a:rPr>
              <a:t>表征</a:t>
            </a:r>
            <a:endParaRPr kumimoji="1" lang="zh-CN" altLang="en-US" b="1">
              <a:solidFill>
                <a:schemeClr val="tx1"/>
              </a:solidFill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3378835" y="3307715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6768465" y="3307715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02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13" name="文本占位符 12"/>
          <p:cNvSpPr/>
          <p:nvPr>
            <p:ph type="body" sz="quarter" idx="13"/>
          </p:nvPr>
        </p:nvSpPr>
        <p:spPr/>
        <p:txBody>
          <a:bodyPr/>
          <a:p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r>
              <a:rPr kumimoji="1"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前期实验研究的成果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13460" y="1388110"/>
            <a:ext cx="17430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XRD</a:t>
            </a:r>
            <a:r>
              <a:rPr lang="zh-CN" altLang="en-US" sz="2400"/>
              <a:t>图对比</a:t>
            </a:r>
            <a:endParaRPr lang="zh-CN" altLang="en-US" sz="2400"/>
          </a:p>
        </p:txBody>
      </p:sp>
      <p:graphicFrame>
        <p:nvGraphicFramePr>
          <p:cNvPr id="3" name="对象 6"/>
          <p:cNvGraphicFramePr/>
          <p:nvPr/>
        </p:nvGraphicFramePr>
        <p:xfrm>
          <a:off x="3327083" y="1592580"/>
          <a:ext cx="4392000" cy="31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276725" imgH="3022600" progId="Origin50.Graph">
                  <p:embed/>
                </p:oleObj>
              </mc:Choice>
              <mc:Fallback>
                <p:oleObj name="" r:id="rId1" imgW="4276725" imgH="3022600" progId="Origin50.Grap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27083" y="1592580"/>
                        <a:ext cx="4392000" cy="316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1848485" y="4760595"/>
            <a:ext cx="602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从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XRD</a:t>
            </a:r>
            <a:r>
              <a:rPr lang="zh-CN" altLang="en-US"/>
              <a:t>图分析可得两种方法都可以合成锌黄锡矿型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CZTS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02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sym typeface="Impact" panose="020B0806030902050204" pitchFamily="34" charset="0"/>
              </a:rPr>
              <a:t>前期实验研究的成果</a:t>
            </a:r>
            <a:endParaRPr kumimoji="1" lang="zh-CN" altLang="en-US" dirty="0">
              <a:latin typeface="Impact" panose="020B0806030902050204" pitchFamily="34" charset="0"/>
              <a:ea typeface="汉仪中秀体简" panose="00020600040101010101" pitchFamily="18" charset="-122"/>
              <a:sym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57657" y="7258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Impact" panose="020B0806030902050204" pitchFamily="34" charset="0"/>
                <a:ea typeface="汉仪中秀体简" panose="00020600040101010101" pitchFamily="18" charset="-122"/>
                <a:cs typeface="+mn-ea"/>
                <a:sym typeface="Impact" panose="020B0806030902050204" pitchFamily="34" charset="0"/>
              </a:rPr>
              <a:t>延时</a:t>
            </a:r>
            <a:endParaRPr lang="zh-CN" altLang="en-US" dirty="0">
              <a:latin typeface="Impact" panose="020B0806030902050204" pitchFamily="34" charset="0"/>
              <a:ea typeface="汉仪中秀体简" panose="00020600040101010101" pitchFamily="18" charset="-122"/>
              <a:cs typeface="+mn-ea"/>
              <a:sym typeface="Impact" panose="020B080603090205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7865" y="1408430"/>
            <a:ext cx="33915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2.2</a:t>
            </a:r>
            <a:r>
              <a:rPr lang="en-US" altLang="zh-CN" sz="2400"/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改变前驱体合成方法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96670" y="1806575"/>
            <a:ext cx="8173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2.2.1 Z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nSn(OH)</a:t>
            </a:r>
            <a:r>
              <a:rPr lang="zh-CN" altLang="en-US" baseline="-25000">
                <a:latin typeface="Times New Roman" panose="02020603050405020304" charset="0"/>
                <a:cs typeface="Times New Roman" panose="02020603050405020304" charset="0"/>
              </a:rPr>
              <a:t>6</a:t>
            </a:r>
            <a:r>
              <a:rPr lang="zh-CN" altLang="en-US"/>
              <a:t>提供锌源和锡源，硫脲提供硫源，先合成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ZnSnS</a:t>
            </a:r>
            <a:r>
              <a:rPr lang="en-US" altLang="zh-CN" baseline="-2500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zh-CN" altLang="en-US" baseline="-25000">
                <a:latin typeface="Times New Roman" panose="02020603050405020304" charset="0"/>
                <a:cs typeface="Times New Roman" panose="02020603050405020304" charset="0"/>
              </a:rPr>
              <a:t>。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然后加入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CuCl.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8088" y="2092960"/>
            <a:ext cx="4486275" cy="317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1503680" y="5551170"/>
            <a:ext cx="6435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XRD</a:t>
            </a:r>
            <a:r>
              <a:rPr lang="zh-CN" altLang="en-US"/>
              <a:t>图显示，可以合成出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CZTS</a:t>
            </a:r>
            <a:r>
              <a:rPr lang="en-US" altLang="zh-CN"/>
              <a:t>,</a:t>
            </a:r>
            <a:r>
              <a:rPr lang="zh-CN" altLang="en-US"/>
              <a:t>但是存在很多杂峰。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>
        <p:blinds/>
      </p:transition>
    </mc:Choice>
    <mc:Fallback>
      <p:transition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清新风">
      <a:majorFont>
        <a:latin typeface="Agency FB"/>
        <a:ea typeface="汉仪中秀体简"/>
        <a:cs typeface=""/>
      </a:majorFont>
      <a:minorFont>
        <a:latin typeface="Agency FB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1435</Words>
  <Application>WPS 演示</Application>
  <PresentationFormat>宽屏</PresentationFormat>
  <Paragraphs>270</Paragraphs>
  <Slides>18</Slides>
  <Notes>44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18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Century Gothic</vt:lpstr>
      <vt:lpstr>Impact</vt:lpstr>
      <vt:lpstr>NumberOnly</vt:lpstr>
      <vt:lpstr>汉仪中秀体简</vt:lpstr>
      <vt:lpstr>Times New Roman</vt:lpstr>
      <vt:lpstr>华文行楷</vt:lpstr>
      <vt:lpstr>黑体</vt:lpstr>
      <vt:lpstr>Agency FB</vt:lpstr>
      <vt:lpstr>RomanS</vt:lpstr>
      <vt:lpstr>Wingdings 2</vt:lpstr>
      <vt:lpstr>Arial Unicode MS</vt:lpstr>
      <vt:lpstr>Calibri</vt:lpstr>
      <vt:lpstr>模板页面</vt:lpstr>
      <vt:lpstr>Origin50.Graph</vt:lpstr>
      <vt:lpstr>Origin50.Graph</vt:lpstr>
      <vt:lpstr>Origin50.Graph</vt:lpstr>
      <vt:lpstr>Origin50.Graph</vt:lpstr>
      <vt:lpstr>Origin50.Graph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Administrator</cp:lastModifiedBy>
  <cp:revision>228</cp:revision>
  <dcterms:created xsi:type="dcterms:W3CDTF">2015-08-18T02:51:00Z</dcterms:created>
  <dcterms:modified xsi:type="dcterms:W3CDTF">2019-04-28T06:47:37Z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